
<file path=[Content_Types].xml><?xml version="1.0" encoding="utf-8"?>
<Types xmlns="http://schemas.openxmlformats.org/package/2006/content-types">
  <Default Extension="emf" ContentType="image/x-emf"/>
  <Default Extension="mp3" ContentType="audio/m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charts/chart1.xml" ContentType="application/vnd.openxmlformats-officedocument.drawingml.char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90"/>
  </p:notesMasterIdLst>
  <p:handoutMasterIdLst>
    <p:handoutMasterId r:id="rId91"/>
  </p:handoutMasterIdLst>
  <p:sldIdLst>
    <p:sldId id="257" r:id="rId2"/>
    <p:sldId id="380" r:id="rId3"/>
    <p:sldId id="384" r:id="rId4"/>
    <p:sldId id="390" r:id="rId5"/>
    <p:sldId id="385" r:id="rId6"/>
    <p:sldId id="386" r:id="rId7"/>
    <p:sldId id="387" r:id="rId8"/>
    <p:sldId id="388" r:id="rId9"/>
    <p:sldId id="286" r:id="rId10"/>
    <p:sldId id="638" r:id="rId11"/>
    <p:sldId id="639" r:id="rId12"/>
    <p:sldId id="637" r:id="rId13"/>
    <p:sldId id="640" r:id="rId14"/>
    <p:sldId id="549" r:id="rId15"/>
    <p:sldId id="548" r:id="rId16"/>
    <p:sldId id="550" r:id="rId17"/>
    <p:sldId id="546" r:id="rId18"/>
    <p:sldId id="553" r:id="rId19"/>
    <p:sldId id="552" r:id="rId20"/>
    <p:sldId id="554" r:id="rId21"/>
    <p:sldId id="555" r:id="rId22"/>
    <p:sldId id="551" r:id="rId23"/>
    <p:sldId id="632" r:id="rId24"/>
    <p:sldId id="559" r:id="rId25"/>
    <p:sldId id="557" r:id="rId26"/>
    <p:sldId id="558" r:id="rId27"/>
    <p:sldId id="556" r:id="rId28"/>
    <p:sldId id="564" r:id="rId29"/>
    <p:sldId id="563" r:id="rId30"/>
    <p:sldId id="561" r:id="rId31"/>
    <p:sldId id="562" r:id="rId32"/>
    <p:sldId id="565" r:id="rId33"/>
    <p:sldId id="571" r:id="rId34"/>
    <p:sldId id="570" r:id="rId35"/>
    <p:sldId id="569" r:id="rId36"/>
    <p:sldId id="568" r:id="rId37"/>
    <p:sldId id="567" r:id="rId38"/>
    <p:sldId id="566" r:id="rId39"/>
    <p:sldId id="583" r:id="rId40"/>
    <p:sldId id="582" r:id="rId41"/>
    <p:sldId id="581" r:id="rId42"/>
    <p:sldId id="580" r:id="rId43"/>
    <p:sldId id="579" r:id="rId44"/>
    <p:sldId id="578" r:id="rId45"/>
    <p:sldId id="584" r:id="rId46"/>
    <p:sldId id="577" r:id="rId47"/>
    <p:sldId id="576" r:id="rId48"/>
    <p:sldId id="575" r:id="rId49"/>
    <p:sldId id="574" r:id="rId50"/>
    <p:sldId id="572" r:id="rId51"/>
    <p:sldId id="589" r:id="rId52"/>
    <p:sldId id="588" r:id="rId53"/>
    <p:sldId id="587" r:id="rId54"/>
    <p:sldId id="586" r:id="rId55"/>
    <p:sldId id="585" r:id="rId56"/>
    <p:sldId id="603" r:id="rId57"/>
    <p:sldId id="602" r:id="rId58"/>
    <p:sldId id="601" r:id="rId59"/>
    <p:sldId id="600" r:id="rId60"/>
    <p:sldId id="599" r:id="rId61"/>
    <p:sldId id="598" r:id="rId62"/>
    <p:sldId id="597" r:id="rId63"/>
    <p:sldId id="594" r:id="rId64"/>
    <p:sldId id="593" r:id="rId65"/>
    <p:sldId id="592" r:id="rId66"/>
    <p:sldId id="591" r:id="rId67"/>
    <p:sldId id="608" r:id="rId68"/>
    <p:sldId id="607" r:id="rId69"/>
    <p:sldId id="606" r:id="rId70"/>
    <p:sldId id="605" r:id="rId71"/>
    <p:sldId id="604" r:id="rId72"/>
    <p:sldId id="613" r:id="rId73"/>
    <p:sldId id="612" r:id="rId74"/>
    <p:sldId id="611" r:id="rId75"/>
    <p:sldId id="633" r:id="rId76"/>
    <p:sldId id="634" r:id="rId77"/>
    <p:sldId id="616" r:id="rId78"/>
    <p:sldId id="615" r:id="rId79"/>
    <p:sldId id="614" r:id="rId80"/>
    <p:sldId id="618" r:id="rId81"/>
    <p:sldId id="645" r:id="rId82"/>
    <p:sldId id="644" r:id="rId83"/>
    <p:sldId id="643" r:id="rId84"/>
    <p:sldId id="641" r:id="rId85"/>
    <p:sldId id="619" r:id="rId86"/>
    <p:sldId id="623" r:id="rId87"/>
    <p:sldId id="630" r:id="rId88"/>
    <p:sldId id="628" r:id="rId89"/>
  </p:sldIdLst>
  <p:sldSz cx="10080625" cy="7559675"/>
  <p:notesSz cx="7559675" cy="10691813"/>
  <p:defaultTextStyle>
    <a:defPPr>
      <a:defRPr lang="fr-F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7679"/>
    <a:srgbClr val="698079"/>
    <a:srgbClr val="7991B8"/>
    <a:srgbClr val="9DC1B3"/>
    <a:srgbClr val="3A4E6E"/>
    <a:srgbClr val="FB9093"/>
    <a:srgbClr val="FFFFFF"/>
    <a:srgbClr val="607698"/>
    <a:srgbClr val="4F6059"/>
    <a:srgbClr val="A203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71" autoAdjust="0"/>
    <p:restoredTop sz="93808" autoAdjust="0"/>
  </p:normalViewPr>
  <p:slideViewPr>
    <p:cSldViewPr snapToGrid="0">
      <p:cViewPr varScale="1">
        <p:scale>
          <a:sx n="111" d="100"/>
          <a:sy n="111" d="100"/>
        </p:scale>
        <p:origin x="1824" y="2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862"/>
    </p:cViewPr>
  </p:sorterViewPr>
  <p:notesViewPr>
    <p:cSldViewPr snapToGrid="0">
      <p:cViewPr varScale="1">
        <p:scale>
          <a:sx n="121" d="100"/>
          <a:sy n="121" d="100"/>
        </p:scale>
        <p:origin x="4896" y="1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de_calcul_Microsoft_Excel.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6.7888900000000002E-2"/>
          <c:y val="7.6421600000000006E-2"/>
          <c:w val="0.92711100000000002"/>
          <c:h val="0.63162499999999999"/>
        </c:manualLayout>
      </c:layout>
      <c:barChart>
        <c:barDir val="col"/>
        <c:grouping val="clustered"/>
        <c:varyColors val="0"/>
        <c:ser>
          <c:idx val="0"/>
          <c:order val="0"/>
          <c:tx>
            <c:strRef>
              <c:f>Sheet1!$A$2</c:f>
              <c:strCache>
                <c:ptCount val="1"/>
                <c:pt idx="0">
                  <c:v>Region 1</c:v>
                </c:pt>
              </c:strCache>
            </c:strRef>
          </c:tx>
          <c:spPr>
            <a:solidFill>
              <a:srgbClr val="3A4E6E"/>
            </a:solidFill>
            <a:ln w="12700" cap="flat">
              <a:noFill/>
              <a:miter lim="400000"/>
            </a:ln>
            <a:effectLst/>
          </c:spPr>
          <c:invertIfNegative val="0"/>
          <c:cat>
            <c:strRef>
              <c:f>Sheet1!$B$1:$E$1</c:f>
              <c:strCache>
                <c:ptCount val="4"/>
                <c:pt idx="0">
                  <c:v>2007</c:v>
                </c:pt>
                <c:pt idx="1">
                  <c:v>2008</c:v>
                </c:pt>
                <c:pt idx="2">
                  <c:v>2009</c:v>
                </c:pt>
                <c:pt idx="3">
                  <c:v>2010</c:v>
                </c:pt>
              </c:strCache>
            </c:strRef>
          </c:cat>
          <c:val>
            <c:numRef>
              <c:f>Sheet1!$B$2:$E$2</c:f>
              <c:numCache>
                <c:formatCode>General</c:formatCode>
                <c:ptCount val="4"/>
                <c:pt idx="0">
                  <c:v>17</c:v>
                </c:pt>
                <c:pt idx="1">
                  <c:v>26</c:v>
                </c:pt>
                <c:pt idx="2">
                  <c:v>53</c:v>
                </c:pt>
                <c:pt idx="3">
                  <c:v>96</c:v>
                </c:pt>
              </c:numCache>
            </c:numRef>
          </c:val>
          <c:extLst>
            <c:ext xmlns:c16="http://schemas.microsoft.com/office/drawing/2014/chart" uri="{C3380CC4-5D6E-409C-BE32-E72D297353CC}">
              <c16:uniqueId val="{00000000-4E10-3E41-8CF5-EC746C72FC2F}"/>
            </c:ext>
          </c:extLst>
        </c:ser>
        <c:ser>
          <c:idx val="1"/>
          <c:order val="1"/>
          <c:tx>
            <c:strRef>
              <c:f>Sheet1!$A$3</c:f>
              <c:strCache>
                <c:ptCount val="1"/>
                <c:pt idx="0">
                  <c:v>Region 2</c:v>
                </c:pt>
              </c:strCache>
            </c:strRef>
          </c:tx>
          <c:spPr>
            <a:solidFill>
              <a:srgbClr val="CB7679"/>
            </a:solidFill>
            <a:ln w="12700" cap="flat">
              <a:noFill/>
              <a:miter lim="400000"/>
            </a:ln>
            <a:effectLst/>
          </c:spPr>
          <c:invertIfNegative val="0"/>
          <c:cat>
            <c:strRef>
              <c:f>Sheet1!$B$1:$E$1</c:f>
              <c:strCache>
                <c:ptCount val="4"/>
                <c:pt idx="0">
                  <c:v>2007</c:v>
                </c:pt>
                <c:pt idx="1">
                  <c:v>2008</c:v>
                </c:pt>
                <c:pt idx="2">
                  <c:v>2009</c:v>
                </c:pt>
                <c:pt idx="3">
                  <c:v>2010</c:v>
                </c:pt>
              </c:strCache>
            </c:strRef>
          </c:cat>
          <c:val>
            <c:numRef>
              <c:f>Sheet1!$B$3:$E$3</c:f>
              <c:numCache>
                <c:formatCode>General</c:formatCode>
                <c:ptCount val="4"/>
                <c:pt idx="0">
                  <c:v>55</c:v>
                </c:pt>
                <c:pt idx="1">
                  <c:v>43</c:v>
                </c:pt>
                <c:pt idx="2">
                  <c:v>70</c:v>
                </c:pt>
                <c:pt idx="3">
                  <c:v>58</c:v>
                </c:pt>
              </c:numCache>
            </c:numRef>
          </c:val>
          <c:extLst>
            <c:ext xmlns:c16="http://schemas.microsoft.com/office/drawing/2014/chart" uri="{C3380CC4-5D6E-409C-BE32-E72D297353CC}">
              <c16:uniqueId val="{00000001-4E10-3E41-8CF5-EC746C72FC2F}"/>
            </c:ext>
          </c:extLst>
        </c:ser>
        <c:dLbls>
          <c:showLegendKey val="0"/>
          <c:showVal val="0"/>
          <c:showCatName val="0"/>
          <c:showSerName val="0"/>
          <c:showPercent val="0"/>
          <c:showBubbleSize val="0"/>
        </c:dLbls>
        <c:gapWidth val="40"/>
        <c:axId val="-2138293688"/>
        <c:axId val="-2138196008"/>
      </c:barChart>
      <c:catAx>
        <c:axId val="-2138293688"/>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a:defRPr sz="1800" b="0" i="0" u="none" strike="noStrike">
                <a:solidFill>
                  <a:srgbClr val="3A4E6E"/>
                </a:solidFill>
                <a:latin typeface="Gill Sans"/>
              </a:defRPr>
            </a:pPr>
            <a:endParaRPr lang="fr-FR"/>
          </a:p>
        </c:txPr>
        <c:crossAx val="-2138196008"/>
        <c:crosses val="autoZero"/>
        <c:auto val="1"/>
        <c:lblAlgn val="ctr"/>
        <c:lblOffset val="100"/>
        <c:noMultiLvlLbl val="1"/>
      </c:catAx>
      <c:valAx>
        <c:axId val="-2138196008"/>
        <c:scaling>
          <c:orientation val="minMax"/>
        </c:scaling>
        <c:delete val="0"/>
        <c:axPos val="l"/>
        <c:majorGridlines>
          <c:spPr>
            <a:ln w="12700" cap="flat">
              <a:solidFill>
                <a:srgbClr val="B8B8B8"/>
              </a:solidFill>
              <a:prstDash val="solid"/>
              <a:miter lim="400000"/>
            </a:ln>
          </c:spPr>
        </c:majorGridlines>
        <c:numFmt formatCode="General" sourceLinked="0"/>
        <c:majorTickMark val="none"/>
        <c:minorTickMark val="none"/>
        <c:tickLblPos val="nextTo"/>
        <c:spPr>
          <a:ln w="12700" cap="flat">
            <a:noFill/>
            <a:prstDash val="solid"/>
            <a:miter lim="400000"/>
          </a:ln>
        </c:spPr>
        <c:txPr>
          <a:bodyPr rot="0"/>
          <a:lstStyle/>
          <a:p>
            <a:pPr>
              <a:defRPr sz="1800" b="0" i="0" u="none" strike="noStrike">
                <a:solidFill>
                  <a:srgbClr val="3A4E6E"/>
                </a:solidFill>
                <a:latin typeface="Gill Sans"/>
              </a:defRPr>
            </a:pPr>
            <a:endParaRPr lang="fr-FR"/>
          </a:p>
        </c:txPr>
        <c:crossAx val="-2138293688"/>
        <c:crosses val="autoZero"/>
        <c:crossBetween val="between"/>
        <c:majorUnit val="25"/>
        <c:minorUnit val="12.5"/>
      </c:valAx>
      <c:spPr>
        <a:noFill/>
        <a:ln w="12700" cap="flat">
          <a:noFill/>
          <a:miter lim="400000"/>
        </a:ln>
        <a:effectLst/>
      </c:spPr>
    </c:plotArea>
    <c:legend>
      <c:legendPos val="b"/>
      <c:layout>
        <c:manualLayout>
          <c:xMode val="edge"/>
          <c:yMode val="edge"/>
          <c:x val="3.65575E-2"/>
          <c:y val="0.91987399999999997"/>
          <c:w val="0.96344300000000005"/>
          <c:h val="8.0125799999999997E-2"/>
        </c:manualLayout>
      </c:layout>
      <c:overlay val="1"/>
      <c:spPr>
        <a:noFill/>
        <a:ln w="12700" cap="flat">
          <a:noFill/>
          <a:miter lim="400000"/>
        </a:ln>
        <a:effectLst/>
      </c:spPr>
      <c:txPr>
        <a:bodyPr rot="0"/>
        <a:lstStyle/>
        <a:p>
          <a:pPr>
            <a:defRPr sz="1400" b="0" i="0" u="none" strike="noStrike">
              <a:solidFill>
                <a:srgbClr val="3A4E6E"/>
              </a:solidFill>
              <a:latin typeface="Futura"/>
            </a:defRPr>
          </a:pPr>
          <a:endParaRPr lang="fr-FR"/>
        </a:p>
      </c:txPr>
    </c:legend>
    <c:plotVisOnly val="1"/>
    <c:dispBlanksAs val="gap"/>
    <c:showDLblsOverMax val="1"/>
  </c:chart>
  <c:spPr>
    <a:noFill/>
    <a:ln>
      <a:noFill/>
    </a:ln>
    <a:effectLst/>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9ED12D-4638-41F7-8B94-BD46EAD26F5A}" type="doc">
      <dgm:prSet loTypeId="urn:microsoft.com/office/officeart/2005/8/layout/cycle4" loCatId="cycle" qsTypeId="urn:microsoft.com/office/officeart/2005/8/quickstyle/simple1" qsCatId="simple" csTypeId="urn:microsoft.com/office/officeart/2005/8/colors/colorful2" csCatId="colorful" phldr="1"/>
      <dgm:spPr/>
      <dgm:t>
        <a:bodyPr/>
        <a:lstStyle/>
        <a:p>
          <a:endParaRPr lang="fr-BE"/>
        </a:p>
      </dgm:t>
    </dgm:pt>
    <dgm:pt modelId="{04105D71-F2F3-493F-B7F3-A963EDEDFA14}">
      <dgm:prSet phldrT="[Texte]" custT="1"/>
      <dgm:spPr>
        <a:solidFill>
          <a:srgbClr val="3A4E6E"/>
        </a:solidFill>
      </dgm:spPr>
      <dgm:t>
        <a:bodyPr/>
        <a:lstStyle/>
        <a:p>
          <a:pPr algn="r">
            <a:spcAft>
              <a:spcPts val="0"/>
            </a:spcAft>
          </a:pPr>
          <a:r>
            <a:rPr lang="fr-BE" sz="1800" b="0" i="0" dirty="0">
              <a:latin typeface="Calibri" panose="020F0502020204030204" pitchFamily="34" charset="0"/>
              <a:cs typeface="Calibri" panose="020F0502020204030204" pitchFamily="34" charset="0"/>
            </a:rPr>
            <a:t>FLA: rapport à la langue et  aux langues</a:t>
          </a:r>
        </a:p>
      </dgm:t>
    </dgm:pt>
    <dgm:pt modelId="{930EE205-17D5-4AF9-86D5-D4F744229E16}" type="parTrans" cxnId="{804B6A99-F78E-40E2-8229-94C7BB8EED53}">
      <dgm:prSet/>
      <dgm:spPr/>
      <dgm:t>
        <a:bodyPr/>
        <a:lstStyle/>
        <a:p>
          <a:endParaRPr lang="fr-BE" b="0" i="0">
            <a:latin typeface="Calibri" panose="020F0502020204030204" pitchFamily="34" charset="0"/>
            <a:cs typeface="Calibri" panose="020F0502020204030204" pitchFamily="34" charset="0"/>
          </a:endParaRPr>
        </a:p>
      </dgm:t>
    </dgm:pt>
    <dgm:pt modelId="{4FE6FFDB-C936-4F9C-A812-8572EAD2A25E}" type="sibTrans" cxnId="{804B6A99-F78E-40E2-8229-94C7BB8EED53}">
      <dgm:prSet/>
      <dgm:spPr/>
      <dgm:t>
        <a:bodyPr/>
        <a:lstStyle/>
        <a:p>
          <a:endParaRPr lang="fr-BE" b="0" i="0">
            <a:latin typeface="Calibri" panose="020F0502020204030204" pitchFamily="34" charset="0"/>
            <a:cs typeface="Calibri" panose="020F0502020204030204" pitchFamily="34" charset="0"/>
          </a:endParaRPr>
        </a:p>
      </dgm:t>
    </dgm:pt>
    <dgm:pt modelId="{78421030-882F-49F8-A9C3-4938F27F044E}">
      <dgm:prSet phldrT="[Texte]" custT="1"/>
      <dgm:spPr>
        <a:solidFill>
          <a:srgbClr val="4F6059"/>
        </a:solidFill>
      </dgm:spPr>
      <dgm:t>
        <a:bodyPr/>
        <a:lstStyle/>
        <a:p>
          <a:pPr algn="l"/>
          <a:r>
            <a:rPr lang="fr-BE" sz="1600" b="0" i="0" dirty="0">
              <a:latin typeface="Calibri" panose="020F0502020204030204" pitchFamily="34" charset="0"/>
              <a:cs typeface="Calibri" panose="020F0502020204030204" pitchFamily="34" charset="0"/>
            </a:rPr>
            <a:t>FLA: rapport à l’</a:t>
          </a:r>
          <a:r>
            <a:rPr lang="fr-BE" sz="1600" b="0" i="0" dirty="0" err="1">
              <a:latin typeface="Calibri" panose="020F0502020204030204" pitchFamily="34" charset="0"/>
              <a:cs typeface="Calibri" panose="020F0502020204030204" pitchFamily="34" charset="0"/>
            </a:rPr>
            <a:t>apprentis-sage</a:t>
          </a:r>
          <a:r>
            <a:rPr lang="fr-BE" sz="1600" b="0" i="0" dirty="0">
              <a:latin typeface="Calibri" panose="020F0502020204030204" pitchFamily="34" charset="0"/>
              <a:cs typeface="Calibri" panose="020F0502020204030204" pitchFamily="34" charset="0"/>
            </a:rPr>
            <a:t> et aux savoirs</a:t>
          </a:r>
        </a:p>
      </dgm:t>
    </dgm:pt>
    <dgm:pt modelId="{E5066D42-A787-4834-A8E1-67688A44EACE}" type="parTrans" cxnId="{49F94DF8-628E-4DE5-965B-908CB9873886}">
      <dgm:prSet/>
      <dgm:spPr/>
      <dgm:t>
        <a:bodyPr/>
        <a:lstStyle/>
        <a:p>
          <a:endParaRPr lang="fr-BE" b="0" i="0">
            <a:latin typeface="Calibri" panose="020F0502020204030204" pitchFamily="34" charset="0"/>
            <a:cs typeface="Calibri" panose="020F0502020204030204" pitchFamily="34" charset="0"/>
          </a:endParaRPr>
        </a:p>
      </dgm:t>
    </dgm:pt>
    <dgm:pt modelId="{C2917987-922F-499C-A307-5D07B7933BC3}" type="sibTrans" cxnId="{49F94DF8-628E-4DE5-965B-908CB9873886}">
      <dgm:prSet/>
      <dgm:spPr/>
      <dgm:t>
        <a:bodyPr/>
        <a:lstStyle/>
        <a:p>
          <a:endParaRPr lang="fr-BE" b="0" i="0">
            <a:latin typeface="Calibri" panose="020F0502020204030204" pitchFamily="34" charset="0"/>
            <a:cs typeface="Calibri" panose="020F0502020204030204" pitchFamily="34" charset="0"/>
          </a:endParaRPr>
        </a:p>
      </dgm:t>
    </dgm:pt>
    <dgm:pt modelId="{1C822A40-BF84-4FE8-8F76-D9A588DF6951}">
      <dgm:prSet phldrT="[Texte]"/>
      <dgm:spPr>
        <a:solidFill>
          <a:srgbClr val="607698"/>
        </a:solidFill>
      </dgm:spPr>
      <dgm:t>
        <a:bodyPr/>
        <a:lstStyle/>
        <a:p>
          <a:pPr algn="l"/>
          <a:r>
            <a:rPr lang="fr-BE" b="0" i="0" dirty="0">
              <a:latin typeface="Calibri" panose="020F0502020204030204" pitchFamily="34" charset="0"/>
              <a:cs typeface="Calibri" panose="020F0502020204030204" pitchFamily="34" charset="0"/>
            </a:rPr>
            <a:t>FLA: rapport aux structures</a:t>
          </a:r>
        </a:p>
      </dgm:t>
    </dgm:pt>
    <dgm:pt modelId="{CD19FA1D-6547-4F86-93DA-7BF4B154D087}" type="parTrans" cxnId="{9FE5AAA4-DC9F-4681-83A7-5FEC237766A3}">
      <dgm:prSet/>
      <dgm:spPr/>
      <dgm:t>
        <a:bodyPr/>
        <a:lstStyle/>
        <a:p>
          <a:endParaRPr lang="fr-BE" b="0" i="0">
            <a:latin typeface="Calibri" panose="020F0502020204030204" pitchFamily="34" charset="0"/>
            <a:cs typeface="Calibri" panose="020F0502020204030204" pitchFamily="34" charset="0"/>
          </a:endParaRPr>
        </a:p>
      </dgm:t>
    </dgm:pt>
    <dgm:pt modelId="{06B747D9-067E-45E2-BB5F-8AE96BD38776}" type="sibTrans" cxnId="{9FE5AAA4-DC9F-4681-83A7-5FEC237766A3}">
      <dgm:prSet/>
      <dgm:spPr/>
      <dgm:t>
        <a:bodyPr/>
        <a:lstStyle/>
        <a:p>
          <a:endParaRPr lang="fr-BE" b="0" i="0">
            <a:latin typeface="Calibri" panose="020F0502020204030204" pitchFamily="34" charset="0"/>
            <a:cs typeface="Calibri" panose="020F0502020204030204" pitchFamily="34" charset="0"/>
          </a:endParaRPr>
        </a:p>
      </dgm:t>
    </dgm:pt>
    <dgm:pt modelId="{3C184011-D5D6-4358-8A52-CEBCF198591F}">
      <dgm:prSet phldrT="[Texte]"/>
      <dgm:spPr>
        <a:solidFill>
          <a:srgbClr val="7991B8"/>
        </a:solidFill>
      </dgm:spPr>
      <dgm:t>
        <a:bodyPr/>
        <a:lstStyle/>
        <a:p>
          <a:pPr algn="r"/>
          <a:r>
            <a:rPr lang="fr-BE" b="0" i="0" dirty="0">
              <a:latin typeface="Calibri" panose="020F0502020204030204" pitchFamily="34" charset="0"/>
              <a:cs typeface="Calibri" panose="020F0502020204030204" pitchFamily="34" charset="0"/>
            </a:rPr>
            <a:t>FLA: rapport à l’évaluation</a:t>
          </a:r>
        </a:p>
      </dgm:t>
    </dgm:pt>
    <dgm:pt modelId="{1BF0B6C5-FC04-4022-B404-604F2A1590A2}" type="parTrans" cxnId="{26B4C1FA-3F76-4037-A0B6-174972D8A8A2}">
      <dgm:prSet/>
      <dgm:spPr/>
      <dgm:t>
        <a:bodyPr/>
        <a:lstStyle/>
        <a:p>
          <a:endParaRPr lang="fr-BE" b="0" i="0">
            <a:latin typeface="Calibri" panose="020F0502020204030204" pitchFamily="34" charset="0"/>
            <a:cs typeface="Calibri" panose="020F0502020204030204" pitchFamily="34" charset="0"/>
          </a:endParaRPr>
        </a:p>
      </dgm:t>
    </dgm:pt>
    <dgm:pt modelId="{6FFED2E5-97EA-4468-9913-3C0A771DB719}" type="sibTrans" cxnId="{26B4C1FA-3F76-4037-A0B6-174972D8A8A2}">
      <dgm:prSet/>
      <dgm:spPr/>
      <dgm:t>
        <a:bodyPr/>
        <a:lstStyle/>
        <a:p>
          <a:endParaRPr lang="fr-BE" b="0" i="0">
            <a:latin typeface="Calibri" panose="020F0502020204030204" pitchFamily="34" charset="0"/>
            <a:cs typeface="Calibri" panose="020F0502020204030204" pitchFamily="34" charset="0"/>
          </a:endParaRPr>
        </a:p>
      </dgm:t>
    </dgm:pt>
    <dgm:pt modelId="{FA0260D2-A927-46B1-B2EE-74E8F55D936C}" type="pres">
      <dgm:prSet presAssocID="{549ED12D-4638-41F7-8B94-BD46EAD26F5A}" presName="cycleMatrixDiagram" presStyleCnt="0">
        <dgm:presLayoutVars>
          <dgm:chMax val="1"/>
          <dgm:dir/>
          <dgm:animLvl val="lvl"/>
          <dgm:resizeHandles val="exact"/>
        </dgm:presLayoutVars>
      </dgm:prSet>
      <dgm:spPr/>
    </dgm:pt>
    <dgm:pt modelId="{928A58C2-CA08-4CDE-AC5D-9E3887BD6F4C}" type="pres">
      <dgm:prSet presAssocID="{549ED12D-4638-41F7-8B94-BD46EAD26F5A}" presName="children" presStyleCnt="0"/>
      <dgm:spPr/>
    </dgm:pt>
    <dgm:pt modelId="{79362188-9079-4C13-B94B-5670BCD084A5}" type="pres">
      <dgm:prSet presAssocID="{549ED12D-4638-41F7-8B94-BD46EAD26F5A}" presName="childPlaceholder" presStyleCnt="0"/>
      <dgm:spPr/>
    </dgm:pt>
    <dgm:pt modelId="{8FE879CF-EFF7-41EB-BC33-8168420282D6}" type="pres">
      <dgm:prSet presAssocID="{549ED12D-4638-41F7-8B94-BD46EAD26F5A}" presName="circle" presStyleCnt="0"/>
      <dgm:spPr/>
    </dgm:pt>
    <dgm:pt modelId="{B9260E8C-C9B7-4E48-81BA-D77D5212E9DF}" type="pres">
      <dgm:prSet presAssocID="{549ED12D-4638-41F7-8B94-BD46EAD26F5A}" presName="quadrant1" presStyleLbl="node1" presStyleIdx="0" presStyleCnt="4" custScaleX="65255" custScaleY="65255" custLinFactNeighborX="12366" custLinFactNeighborY="9621">
        <dgm:presLayoutVars>
          <dgm:chMax val="1"/>
          <dgm:bulletEnabled val="1"/>
        </dgm:presLayoutVars>
      </dgm:prSet>
      <dgm:spPr/>
    </dgm:pt>
    <dgm:pt modelId="{18733479-0216-4766-9DC3-469BE7E01AF6}" type="pres">
      <dgm:prSet presAssocID="{549ED12D-4638-41F7-8B94-BD46EAD26F5A}" presName="quadrant2" presStyleLbl="node1" presStyleIdx="1" presStyleCnt="4" custScaleX="63541" custScaleY="65189" custLinFactNeighborX="-10816" custLinFactNeighborY="9863">
        <dgm:presLayoutVars>
          <dgm:chMax val="1"/>
          <dgm:bulletEnabled val="1"/>
        </dgm:presLayoutVars>
      </dgm:prSet>
      <dgm:spPr/>
    </dgm:pt>
    <dgm:pt modelId="{F026E2E3-EC8D-49A0-B843-4633B36CD581}" type="pres">
      <dgm:prSet presAssocID="{549ED12D-4638-41F7-8B94-BD46EAD26F5A}" presName="quadrant3" presStyleLbl="node1" presStyleIdx="2" presStyleCnt="4" custScaleX="64902" custScaleY="65255" custLinFactNeighborX="-9970" custLinFactNeighborY="-20627">
        <dgm:presLayoutVars>
          <dgm:chMax val="1"/>
          <dgm:bulletEnabled val="1"/>
        </dgm:presLayoutVars>
      </dgm:prSet>
      <dgm:spPr/>
    </dgm:pt>
    <dgm:pt modelId="{3871F7C1-9A93-47A5-B352-FEB78A1141C3}" type="pres">
      <dgm:prSet presAssocID="{549ED12D-4638-41F7-8B94-BD46EAD26F5A}" presName="quadrant4" presStyleLbl="node1" presStyleIdx="3" presStyleCnt="4" custScaleX="65862" custScaleY="65607" custLinFactNeighborX="12222" custLinFactNeighborY="-21228">
        <dgm:presLayoutVars>
          <dgm:chMax val="1"/>
          <dgm:bulletEnabled val="1"/>
        </dgm:presLayoutVars>
      </dgm:prSet>
      <dgm:spPr/>
    </dgm:pt>
    <dgm:pt modelId="{D51EE03F-D2FC-4B75-B5C8-0B5A3DA791A4}" type="pres">
      <dgm:prSet presAssocID="{549ED12D-4638-41F7-8B94-BD46EAD26F5A}" presName="quadrantPlaceholder" presStyleCnt="0"/>
      <dgm:spPr/>
    </dgm:pt>
    <dgm:pt modelId="{B4F500A6-8194-4F2E-851B-D79B5767FC76}" type="pres">
      <dgm:prSet presAssocID="{549ED12D-4638-41F7-8B94-BD46EAD26F5A}" presName="center1" presStyleLbl="fgShp" presStyleIdx="0" presStyleCnt="2" custLinFactNeighborY="9093"/>
      <dgm:spPr>
        <a:solidFill>
          <a:srgbClr val="9DC1B3"/>
        </a:solidFill>
      </dgm:spPr>
    </dgm:pt>
    <dgm:pt modelId="{2573A8F0-D8FF-400E-8A6F-FF88F2B35313}" type="pres">
      <dgm:prSet presAssocID="{549ED12D-4638-41F7-8B94-BD46EAD26F5A}" presName="center2" presStyleLbl="fgShp" presStyleIdx="1" presStyleCnt="2" custLinFactNeighborY="-20784"/>
      <dgm:spPr>
        <a:solidFill>
          <a:srgbClr val="9DC1B3"/>
        </a:solidFill>
      </dgm:spPr>
    </dgm:pt>
  </dgm:ptLst>
  <dgm:cxnLst>
    <dgm:cxn modelId="{65FCBC3A-6415-4B6D-B32E-4129A3384B02}" type="presOf" srcId="{78421030-882F-49F8-A9C3-4938F27F044E}" destId="{18733479-0216-4766-9DC3-469BE7E01AF6}" srcOrd="0" destOrd="0" presId="urn:microsoft.com/office/officeart/2005/8/layout/cycle4"/>
    <dgm:cxn modelId="{C6F3FB41-92E7-4C30-B54B-9F3323DA123E}" type="presOf" srcId="{3C184011-D5D6-4358-8A52-CEBCF198591F}" destId="{3871F7C1-9A93-47A5-B352-FEB78A1141C3}" srcOrd="0" destOrd="0" presId="urn:microsoft.com/office/officeart/2005/8/layout/cycle4"/>
    <dgm:cxn modelId="{804B6A99-F78E-40E2-8229-94C7BB8EED53}" srcId="{549ED12D-4638-41F7-8B94-BD46EAD26F5A}" destId="{04105D71-F2F3-493F-B7F3-A963EDEDFA14}" srcOrd="0" destOrd="0" parTransId="{930EE205-17D5-4AF9-86D5-D4F744229E16}" sibTransId="{4FE6FFDB-C936-4F9C-A812-8572EAD2A25E}"/>
    <dgm:cxn modelId="{9FE5AAA4-DC9F-4681-83A7-5FEC237766A3}" srcId="{549ED12D-4638-41F7-8B94-BD46EAD26F5A}" destId="{1C822A40-BF84-4FE8-8F76-D9A588DF6951}" srcOrd="2" destOrd="0" parTransId="{CD19FA1D-6547-4F86-93DA-7BF4B154D087}" sibTransId="{06B747D9-067E-45E2-BB5F-8AE96BD38776}"/>
    <dgm:cxn modelId="{4F7E80B5-D6D9-4A72-9812-C8D2C8762D11}" type="presOf" srcId="{04105D71-F2F3-493F-B7F3-A963EDEDFA14}" destId="{B9260E8C-C9B7-4E48-81BA-D77D5212E9DF}" srcOrd="0" destOrd="0" presId="urn:microsoft.com/office/officeart/2005/8/layout/cycle4"/>
    <dgm:cxn modelId="{EAAF3ED2-072C-49B5-AD49-BF8D529ABA8C}" type="presOf" srcId="{1C822A40-BF84-4FE8-8F76-D9A588DF6951}" destId="{F026E2E3-EC8D-49A0-B843-4633B36CD581}" srcOrd="0" destOrd="0" presId="urn:microsoft.com/office/officeart/2005/8/layout/cycle4"/>
    <dgm:cxn modelId="{A3CDC5E3-CE87-4280-8704-443491BC7115}" type="presOf" srcId="{549ED12D-4638-41F7-8B94-BD46EAD26F5A}" destId="{FA0260D2-A927-46B1-B2EE-74E8F55D936C}" srcOrd="0" destOrd="0" presId="urn:microsoft.com/office/officeart/2005/8/layout/cycle4"/>
    <dgm:cxn modelId="{49F94DF8-628E-4DE5-965B-908CB9873886}" srcId="{549ED12D-4638-41F7-8B94-BD46EAD26F5A}" destId="{78421030-882F-49F8-A9C3-4938F27F044E}" srcOrd="1" destOrd="0" parTransId="{E5066D42-A787-4834-A8E1-67688A44EACE}" sibTransId="{C2917987-922F-499C-A307-5D07B7933BC3}"/>
    <dgm:cxn modelId="{26B4C1FA-3F76-4037-A0B6-174972D8A8A2}" srcId="{549ED12D-4638-41F7-8B94-BD46EAD26F5A}" destId="{3C184011-D5D6-4358-8A52-CEBCF198591F}" srcOrd="3" destOrd="0" parTransId="{1BF0B6C5-FC04-4022-B404-604F2A1590A2}" sibTransId="{6FFED2E5-97EA-4468-9913-3C0A771DB719}"/>
    <dgm:cxn modelId="{CF68FEB4-DF60-4C91-90E7-D21DF2439817}" type="presParOf" srcId="{FA0260D2-A927-46B1-B2EE-74E8F55D936C}" destId="{928A58C2-CA08-4CDE-AC5D-9E3887BD6F4C}" srcOrd="0" destOrd="0" presId="urn:microsoft.com/office/officeart/2005/8/layout/cycle4"/>
    <dgm:cxn modelId="{A88C32A7-1AD5-437E-B514-6C7437D14AD0}" type="presParOf" srcId="{928A58C2-CA08-4CDE-AC5D-9E3887BD6F4C}" destId="{79362188-9079-4C13-B94B-5670BCD084A5}" srcOrd="0" destOrd="0" presId="urn:microsoft.com/office/officeart/2005/8/layout/cycle4"/>
    <dgm:cxn modelId="{1B0DA3AB-D12B-4E89-82A3-054E936030E0}" type="presParOf" srcId="{FA0260D2-A927-46B1-B2EE-74E8F55D936C}" destId="{8FE879CF-EFF7-41EB-BC33-8168420282D6}" srcOrd="1" destOrd="0" presId="urn:microsoft.com/office/officeart/2005/8/layout/cycle4"/>
    <dgm:cxn modelId="{664B12EF-8154-4294-B281-B097003E4C3C}" type="presParOf" srcId="{8FE879CF-EFF7-41EB-BC33-8168420282D6}" destId="{B9260E8C-C9B7-4E48-81BA-D77D5212E9DF}" srcOrd="0" destOrd="0" presId="urn:microsoft.com/office/officeart/2005/8/layout/cycle4"/>
    <dgm:cxn modelId="{85DFEB2C-B6AD-414D-AD4C-7CBBED7EF8E6}" type="presParOf" srcId="{8FE879CF-EFF7-41EB-BC33-8168420282D6}" destId="{18733479-0216-4766-9DC3-469BE7E01AF6}" srcOrd="1" destOrd="0" presId="urn:microsoft.com/office/officeart/2005/8/layout/cycle4"/>
    <dgm:cxn modelId="{AC0ADD93-D66A-42B9-9EFA-85245B41DA2B}" type="presParOf" srcId="{8FE879CF-EFF7-41EB-BC33-8168420282D6}" destId="{F026E2E3-EC8D-49A0-B843-4633B36CD581}" srcOrd="2" destOrd="0" presId="urn:microsoft.com/office/officeart/2005/8/layout/cycle4"/>
    <dgm:cxn modelId="{5009B56C-72AA-4832-A3E9-40EDC281E0F4}" type="presParOf" srcId="{8FE879CF-EFF7-41EB-BC33-8168420282D6}" destId="{3871F7C1-9A93-47A5-B352-FEB78A1141C3}" srcOrd="3" destOrd="0" presId="urn:microsoft.com/office/officeart/2005/8/layout/cycle4"/>
    <dgm:cxn modelId="{91752325-AA53-4E3A-A412-EE676AC795EC}" type="presParOf" srcId="{8FE879CF-EFF7-41EB-BC33-8168420282D6}" destId="{D51EE03F-D2FC-4B75-B5C8-0B5A3DA791A4}" srcOrd="4" destOrd="0" presId="urn:microsoft.com/office/officeart/2005/8/layout/cycle4"/>
    <dgm:cxn modelId="{27D947DE-8717-4E47-A2AF-707AD4007F77}" type="presParOf" srcId="{FA0260D2-A927-46B1-B2EE-74E8F55D936C}" destId="{B4F500A6-8194-4F2E-851B-D79B5767FC76}" srcOrd="2" destOrd="0" presId="urn:microsoft.com/office/officeart/2005/8/layout/cycle4"/>
    <dgm:cxn modelId="{C143AED4-5E2C-4CB2-B596-0B2F730CB14D}" type="presParOf" srcId="{FA0260D2-A927-46B1-B2EE-74E8F55D936C}" destId="{2573A8F0-D8FF-400E-8A6F-FF88F2B35313}" srcOrd="3" destOrd="0" presId="urn:microsoft.com/office/officeart/2005/8/layout/cycle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9ED12D-4638-41F7-8B94-BD46EAD26F5A}" type="doc">
      <dgm:prSet loTypeId="urn:microsoft.com/office/officeart/2005/8/layout/cycle4" loCatId="cycle" qsTypeId="urn:microsoft.com/office/officeart/2005/8/quickstyle/simple1" qsCatId="simple" csTypeId="urn:microsoft.com/office/officeart/2005/8/colors/colorful2" csCatId="colorful" phldr="1"/>
      <dgm:spPr/>
      <dgm:t>
        <a:bodyPr/>
        <a:lstStyle/>
        <a:p>
          <a:endParaRPr lang="fr-BE"/>
        </a:p>
      </dgm:t>
    </dgm:pt>
    <dgm:pt modelId="{04105D71-F2F3-493F-B7F3-A963EDEDFA14}">
      <dgm:prSet phldrT="[Texte]" custT="1"/>
      <dgm:spPr>
        <a:solidFill>
          <a:srgbClr val="3A4E6E"/>
        </a:solidFill>
      </dgm:spPr>
      <dgm:t>
        <a:bodyPr/>
        <a:lstStyle/>
        <a:p>
          <a:pPr algn="r">
            <a:spcAft>
              <a:spcPts val="0"/>
            </a:spcAft>
          </a:pPr>
          <a:r>
            <a:rPr lang="fr-BE" sz="1800" b="0" i="0" dirty="0">
              <a:latin typeface="Calibri" panose="020F0502020204030204" pitchFamily="34" charset="0"/>
              <a:cs typeface="Calibri" panose="020F0502020204030204" pitchFamily="34" charset="0"/>
            </a:rPr>
            <a:t>FLA: rapport à la langue et  aux langues</a:t>
          </a:r>
        </a:p>
      </dgm:t>
    </dgm:pt>
    <dgm:pt modelId="{930EE205-17D5-4AF9-86D5-D4F744229E16}" type="parTrans" cxnId="{804B6A99-F78E-40E2-8229-94C7BB8EED53}">
      <dgm:prSet/>
      <dgm:spPr/>
      <dgm:t>
        <a:bodyPr/>
        <a:lstStyle/>
        <a:p>
          <a:endParaRPr lang="fr-BE" b="0" i="0">
            <a:latin typeface="Calibri" panose="020F0502020204030204" pitchFamily="34" charset="0"/>
            <a:cs typeface="Calibri" panose="020F0502020204030204" pitchFamily="34" charset="0"/>
          </a:endParaRPr>
        </a:p>
      </dgm:t>
    </dgm:pt>
    <dgm:pt modelId="{4FE6FFDB-C936-4F9C-A812-8572EAD2A25E}" type="sibTrans" cxnId="{804B6A99-F78E-40E2-8229-94C7BB8EED53}">
      <dgm:prSet/>
      <dgm:spPr/>
      <dgm:t>
        <a:bodyPr/>
        <a:lstStyle/>
        <a:p>
          <a:endParaRPr lang="fr-BE" b="0" i="0">
            <a:latin typeface="Calibri" panose="020F0502020204030204" pitchFamily="34" charset="0"/>
            <a:cs typeface="Calibri" panose="020F0502020204030204" pitchFamily="34" charset="0"/>
          </a:endParaRPr>
        </a:p>
      </dgm:t>
    </dgm:pt>
    <dgm:pt modelId="{2A69C1CC-7ADC-424A-BBC6-5256B311066C}">
      <dgm:prSet phldrT="[Texte]" custT="1"/>
      <dgm:spPr>
        <a:ln>
          <a:solidFill>
            <a:srgbClr val="3A4E6E"/>
          </a:solidFill>
        </a:ln>
      </dgm:spPr>
      <dgm:t>
        <a:bodyPr/>
        <a:lstStyle/>
        <a:p>
          <a:pPr algn="r">
            <a:spcAft>
              <a:spcPts val="0"/>
            </a:spcAft>
            <a:buNone/>
          </a:pPr>
          <a:r>
            <a:rPr lang="fr-BE" sz="2000" b="1" i="0" dirty="0">
              <a:latin typeface="Calibri" panose="020F0502020204030204" pitchFamily="34" charset="0"/>
              <a:cs typeface="Calibri" panose="020F0502020204030204" pitchFamily="34" charset="0"/>
            </a:rPr>
            <a:t>Créer la confiance</a:t>
          </a:r>
        </a:p>
      </dgm:t>
    </dgm:pt>
    <dgm:pt modelId="{536661ED-3CFB-42E8-8319-44EBAADC1D91}" type="parTrans" cxnId="{F4165132-D88A-4ED6-AC6A-E8BA76FCD2FB}">
      <dgm:prSet/>
      <dgm:spPr/>
      <dgm:t>
        <a:bodyPr/>
        <a:lstStyle/>
        <a:p>
          <a:endParaRPr lang="fr-BE" b="0" i="0">
            <a:latin typeface="Calibri" panose="020F0502020204030204" pitchFamily="34" charset="0"/>
            <a:cs typeface="Calibri" panose="020F0502020204030204" pitchFamily="34" charset="0"/>
          </a:endParaRPr>
        </a:p>
      </dgm:t>
    </dgm:pt>
    <dgm:pt modelId="{F02E11EA-9918-435A-B787-8F17C42ACD43}" type="sibTrans" cxnId="{F4165132-D88A-4ED6-AC6A-E8BA76FCD2FB}">
      <dgm:prSet/>
      <dgm:spPr/>
      <dgm:t>
        <a:bodyPr/>
        <a:lstStyle/>
        <a:p>
          <a:endParaRPr lang="fr-BE" b="0" i="0">
            <a:latin typeface="Calibri" panose="020F0502020204030204" pitchFamily="34" charset="0"/>
            <a:cs typeface="Calibri" panose="020F0502020204030204" pitchFamily="34" charset="0"/>
          </a:endParaRPr>
        </a:p>
      </dgm:t>
    </dgm:pt>
    <dgm:pt modelId="{78421030-882F-49F8-A9C3-4938F27F044E}">
      <dgm:prSet phldrT="[Texte]" custT="1"/>
      <dgm:spPr>
        <a:solidFill>
          <a:srgbClr val="4F6059"/>
        </a:solidFill>
      </dgm:spPr>
      <dgm:t>
        <a:bodyPr/>
        <a:lstStyle/>
        <a:p>
          <a:pPr algn="l"/>
          <a:r>
            <a:rPr lang="fr-BE" sz="1600" b="0" i="0" dirty="0">
              <a:latin typeface="Calibri" panose="020F0502020204030204" pitchFamily="34" charset="0"/>
              <a:cs typeface="Calibri" panose="020F0502020204030204" pitchFamily="34" charset="0"/>
            </a:rPr>
            <a:t>FLA: rapport à l’</a:t>
          </a:r>
          <a:r>
            <a:rPr lang="fr-BE" sz="1600" b="0" i="0" dirty="0" err="1">
              <a:latin typeface="Calibri" panose="020F0502020204030204" pitchFamily="34" charset="0"/>
              <a:cs typeface="Calibri" panose="020F0502020204030204" pitchFamily="34" charset="0"/>
            </a:rPr>
            <a:t>apprentis-sage</a:t>
          </a:r>
          <a:r>
            <a:rPr lang="fr-BE" sz="1600" b="0" i="0" dirty="0">
              <a:latin typeface="Calibri" panose="020F0502020204030204" pitchFamily="34" charset="0"/>
              <a:cs typeface="Calibri" panose="020F0502020204030204" pitchFamily="34" charset="0"/>
            </a:rPr>
            <a:t> et aux savoirs</a:t>
          </a:r>
        </a:p>
      </dgm:t>
    </dgm:pt>
    <dgm:pt modelId="{E5066D42-A787-4834-A8E1-67688A44EACE}" type="parTrans" cxnId="{49F94DF8-628E-4DE5-965B-908CB9873886}">
      <dgm:prSet/>
      <dgm:spPr/>
      <dgm:t>
        <a:bodyPr/>
        <a:lstStyle/>
        <a:p>
          <a:endParaRPr lang="fr-BE" b="0" i="0">
            <a:latin typeface="Calibri" panose="020F0502020204030204" pitchFamily="34" charset="0"/>
            <a:cs typeface="Calibri" panose="020F0502020204030204" pitchFamily="34" charset="0"/>
          </a:endParaRPr>
        </a:p>
      </dgm:t>
    </dgm:pt>
    <dgm:pt modelId="{C2917987-922F-499C-A307-5D07B7933BC3}" type="sibTrans" cxnId="{49F94DF8-628E-4DE5-965B-908CB9873886}">
      <dgm:prSet/>
      <dgm:spPr/>
      <dgm:t>
        <a:bodyPr/>
        <a:lstStyle/>
        <a:p>
          <a:endParaRPr lang="fr-BE" b="0" i="0">
            <a:latin typeface="Calibri" panose="020F0502020204030204" pitchFamily="34" charset="0"/>
            <a:cs typeface="Calibri" panose="020F0502020204030204" pitchFamily="34" charset="0"/>
          </a:endParaRPr>
        </a:p>
      </dgm:t>
    </dgm:pt>
    <dgm:pt modelId="{1C822A40-BF84-4FE8-8F76-D9A588DF6951}">
      <dgm:prSet phldrT="[Texte]"/>
      <dgm:spPr>
        <a:solidFill>
          <a:srgbClr val="607698"/>
        </a:solidFill>
      </dgm:spPr>
      <dgm:t>
        <a:bodyPr/>
        <a:lstStyle/>
        <a:p>
          <a:pPr algn="l"/>
          <a:r>
            <a:rPr lang="fr-BE" b="0" i="0" dirty="0">
              <a:latin typeface="Calibri" panose="020F0502020204030204" pitchFamily="34" charset="0"/>
              <a:cs typeface="Calibri" panose="020F0502020204030204" pitchFamily="34" charset="0"/>
            </a:rPr>
            <a:t>FLA: rapport aux structures</a:t>
          </a:r>
        </a:p>
      </dgm:t>
    </dgm:pt>
    <dgm:pt modelId="{CD19FA1D-6547-4F86-93DA-7BF4B154D087}" type="parTrans" cxnId="{9FE5AAA4-DC9F-4681-83A7-5FEC237766A3}">
      <dgm:prSet/>
      <dgm:spPr/>
      <dgm:t>
        <a:bodyPr/>
        <a:lstStyle/>
        <a:p>
          <a:endParaRPr lang="fr-BE" b="0" i="0">
            <a:latin typeface="Calibri" panose="020F0502020204030204" pitchFamily="34" charset="0"/>
            <a:cs typeface="Calibri" panose="020F0502020204030204" pitchFamily="34" charset="0"/>
          </a:endParaRPr>
        </a:p>
      </dgm:t>
    </dgm:pt>
    <dgm:pt modelId="{06B747D9-067E-45E2-BB5F-8AE96BD38776}" type="sibTrans" cxnId="{9FE5AAA4-DC9F-4681-83A7-5FEC237766A3}">
      <dgm:prSet/>
      <dgm:spPr/>
      <dgm:t>
        <a:bodyPr/>
        <a:lstStyle/>
        <a:p>
          <a:endParaRPr lang="fr-BE" b="0" i="0">
            <a:latin typeface="Calibri" panose="020F0502020204030204" pitchFamily="34" charset="0"/>
            <a:cs typeface="Calibri" panose="020F0502020204030204" pitchFamily="34" charset="0"/>
          </a:endParaRPr>
        </a:p>
      </dgm:t>
    </dgm:pt>
    <dgm:pt modelId="{3C184011-D5D6-4358-8A52-CEBCF198591F}">
      <dgm:prSet phldrT="[Texte]"/>
      <dgm:spPr>
        <a:solidFill>
          <a:srgbClr val="7991B8"/>
        </a:solidFill>
      </dgm:spPr>
      <dgm:t>
        <a:bodyPr/>
        <a:lstStyle/>
        <a:p>
          <a:pPr algn="r"/>
          <a:r>
            <a:rPr lang="fr-BE" b="0" i="0" dirty="0">
              <a:latin typeface="Calibri" panose="020F0502020204030204" pitchFamily="34" charset="0"/>
              <a:cs typeface="Calibri" panose="020F0502020204030204" pitchFamily="34" charset="0"/>
            </a:rPr>
            <a:t>FLA: rapport à l’évaluation</a:t>
          </a:r>
        </a:p>
      </dgm:t>
    </dgm:pt>
    <dgm:pt modelId="{1BF0B6C5-FC04-4022-B404-604F2A1590A2}" type="parTrans" cxnId="{26B4C1FA-3F76-4037-A0B6-174972D8A8A2}">
      <dgm:prSet/>
      <dgm:spPr/>
      <dgm:t>
        <a:bodyPr/>
        <a:lstStyle/>
        <a:p>
          <a:endParaRPr lang="fr-BE" b="0" i="0">
            <a:latin typeface="Calibri" panose="020F0502020204030204" pitchFamily="34" charset="0"/>
            <a:cs typeface="Calibri" panose="020F0502020204030204" pitchFamily="34" charset="0"/>
          </a:endParaRPr>
        </a:p>
      </dgm:t>
    </dgm:pt>
    <dgm:pt modelId="{6FFED2E5-97EA-4468-9913-3C0A771DB719}" type="sibTrans" cxnId="{26B4C1FA-3F76-4037-A0B6-174972D8A8A2}">
      <dgm:prSet/>
      <dgm:spPr/>
      <dgm:t>
        <a:bodyPr/>
        <a:lstStyle/>
        <a:p>
          <a:endParaRPr lang="fr-BE" b="0" i="0">
            <a:latin typeface="Calibri" panose="020F0502020204030204" pitchFamily="34" charset="0"/>
            <a:cs typeface="Calibri" panose="020F0502020204030204" pitchFamily="34" charset="0"/>
          </a:endParaRPr>
        </a:p>
      </dgm:t>
    </dgm:pt>
    <dgm:pt modelId="{70F3A8F8-9287-453B-86D0-225A7680AFF9}">
      <dgm:prSet phldrT="[Texte]" custT="1"/>
      <dgm:spPr>
        <a:ln>
          <a:solidFill>
            <a:srgbClr val="3A4E6E"/>
          </a:solidFill>
        </a:ln>
      </dgm:spPr>
      <dgm:t>
        <a:bodyPr/>
        <a:lstStyle/>
        <a:p>
          <a:pPr algn="r">
            <a:spcAft>
              <a:spcPts val="0"/>
            </a:spcAft>
            <a:buNone/>
          </a:pPr>
          <a:r>
            <a:rPr lang="fr-BE" sz="1600" b="0" i="0" dirty="0">
              <a:latin typeface="Calibri" panose="020F0502020204030204" pitchFamily="34" charset="0"/>
              <a:cs typeface="Calibri" panose="020F0502020204030204" pitchFamily="34" charset="0"/>
            </a:rPr>
            <a:t>qui favorise le</a:t>
          </a:r>
        </a:p>
      </dgm:t>
    </dgm:pt>
    <dgm:pt modelId="{9CDBC495-EC41-458B-9EAC-F5BBA12F7975}" type="parTrans" cxnId="{BF787FD1-1328-4AA7-9EFF-0C67BBEE07A7}">
      <dgm:prSet/>
      <dgm:spPr/>
      <dgm:t>
        <a:bodyPr/>
        <a:lstStyle/>
        <a:p>
          <a:endParaRPr lang="fr-BE" b="0" i="0">
            <a:latin typeface="Calibri" panose="020F0502020204030204" pitchFamily="34" charset="0"/>
            <a:cs typeface="Calibri" panose="020F0502020204030204" pitchFamily="34" charset="0"/>
          </a:endParaRPr>
        </a:p>
      </dgm:t>
    </dgm:pt>
    <dgm:pt modelId="{B5613981-BB87-43E0-8FAA-E4B184CDAA25}" type="sibTrans" cxnId="{BF787FD1-1328-4AA7-9EFF-0C67BBEE07A7}">
      <dgm:prSet/>
      <dgm:spPr/>
      <dgm:t>
        <a:bodyPr/>
        <a:lstStyle/>
        <a:p>
          <a:endParaRPr lang="fr-BE" b="0" i="0">
            <a:latin typeface="Calibri" panose="020F0502020204030204" pitchFamily="34" charset="0"/>
            <a:cs typeface="Calibri" panose="020F0502020204030204" pitchFamily="34" charset="0"/>
          </a:endParaRPr>
        </a:p>
      </dgm:t>
    </dgm:pt>
    <dgm:pt modelId="{7618C527-44D1-4315-A195-66D047C3D078}">
      <dgm:prSet phldrT="[Texte]"/>
      <dgm:spPr>
        <a:ln>
          <a:solidFill>
            <a:srgbClr val="3A4E6E"/>
          </a:solidFill>
        </a:ln>
      </dgm:spPr>
      <dgm:t>
        <a:bodyPr/>
        <a:lstStyle/>
        <a:p>
          <a:pPr algn="l">
            <a:spcAft>
              <a:spcPct val="15000"/>
            </a:spcAft>
            <a:buNone/>
          </a:pPr>
          <a:endParaRPr lang="fr-BE" sz="1900" b="0" i="0" dirty="0">
            <a:latin typeface="Calibri" panose="020F0502020204030204" pitchFamily="34" charset="0"/>
            <a:cs typeface="Calibri" panose="020F0502020204030204" pitchFamily="34" charset="0"/>
          </a:endParaRPr>
        </a:p>
      </dgm:t>
    </dgm:pt>
    <dgm:pt modelId="{85D1A050-C1FF-494A-A90E-A35837C3A649}" type="parTrans" cxnId="{71ECB1A5-511B-4E6C-BA88-1F885B98AA76}">
      <dgm:prSet/>
      <dgm:spPr/>
      <dgm:t>
        <a:bodyPr/>
        <a:lstStyle/>
        <a:p>
          <a:endParaRPr lang="fr-BE" b="0" i="0">
            <a:latin typeface="Calibri" panose="020F0502020204030204" pitchFamily="34" charset="0"/>
            <a:cs typeface="Calibri" panose="020F0502020204030204" pitchFamily="34" charset="0"/>
          </a:endParaRPr>
        </a:p>
      </dgm:t>
    </dgm:pt>
    <dgm:pt modelId="{3E155754-7D80-4E81-8282-D4AA5C5C684C}" type="sibTrans" cxnId="{71ECB1A5-511B-4E6C-BA88-1F885B98AA76}">
      <dgm:prSet/>
      <dgm:spPr/>
      <dgm:t>
        <a:bodyPr/>
        <a:lstStyle/>
        <a:p>
          <a:endParaRPr lang="fr-BE" b="0" i="0">
            <a:latin typeface="Calibri" panose="020F0502020204030204" pitchFamily="34" charset="0"/>
            <a:cs typeface="Calibri" panose="020F0502020204030204" pitchFamily="34" charset="0"/>
          </a:endParaRPr>
        </a:p>
      </dgm:t>
    </dgm:pt>
    <dgm:pt modelId="{61B8C3DA-116D-4377-8F64-FD901AB21F8D}">
      <dgm:prSet phldrT="[Texte]" custT="1"/>
      <dgm:spPr>
        <a:ln>
          <a:solidFill>
            <a:srgbClr val="3A4E6E"/>
          </a:solidFill>
        </a:ln>
      </dgm:spPr>
      <dgm:t>
        <a:bodyPr/>
        <a:lstStyle/>
        <a:p>
          <a:pPr algn="r">
            <a:spcAft>
              <a:spcPts val="0"/>
            </a:spcAft>
            <a:buNone/>
          </a:pPr>
          <a:r>
            <a:rPr lang="fr-BE" sz="1600" b="0" i="0" dirty="0">
              <a:latin typeface="Calibri" panose="020F0502020204030204" pitchFamily="34" charset="0"/>
              <a:cs typeface="Calibri" panose="020F0502020204030204" pitchFamily="34" charset="0"/>
            </a:rPr>
            <a:t>langage (climat)</a:t>
          </a:r>
        </a:p>
      </dgm:t>
    </dgm:pt>
    <dgm:pt modelId="{69653E19-6D04-40C1-A8E8-F51CE900FFAF}" type="parTrans" cxnId="{96B44CFD-E89E-4DA3-9B2F-773437D52E0C}">
      <dgm:prSet/>
      <dgm:spPr/>
      <dgm:t>
        <a:bodyPr/>
        <a:lstStyle/>
        <a:p>
          <a:endParaRPr lang="fr-BE" b="0" i="0">
            <a:latin typeface="Calibri" panose="020F0502020204030204" pitchFamily="34" charset="0"/>
            <a:cs typeface="Calibri" panose="020F0502020204030204" pitchFamily="34" charset="0"/>
          </a:endParaRPr>
        </a:p>
      </dgm:t>
    </dgm:pt>
    <dgm:pt modelId="{D1D5F51C-5BF3-49B4-A1C2-1DEABD4BE1C1}" type="sibTrans" cxnId="{96B44CFD-E89E-4DA3-9B2F-773437D52E0C}">
      <dgm:prSet/>
      <dgm:spPr/>
      <dgm:t>
        <a:bodyPr/>
        <a:lstStyle/>
        <a:p>
          <a:endParaRPr lang="fr-BE" b="0" i="0">
            <a:latin typeface="Calibri" panose="020F0502020204030204" pitchFamily="34" charset="0"/>
            <a:cs typeface="Calibri" panose="020F0502020204030204" pitchFamily="34" charset="0"/>
          </a:endParaRPr>
        </a:p>
      </dgm:t>
    </dgm:pt>
    <dgm:pt modelId="{DDA78159-D26F-4B28-807D-8153C5B09B4D}">
      <dgm:prSet phldrT="[Texte]" custT="1"/>
      <dgm:spPr>
        <a:ln>
          <a:solidFill>
            <a:srgbClr val="3A4E6E"/>
          </a:solidFill>
        </a:ln>
      </dgm:spPr>
      <dgm:t>
        <a:bodyPr/>
        <a:lstStyle/>
        <a:p>
          <a:pPr algn="l">
            <a:spcAft>
              <a:spcPct val="15000"/>
            </a:spcAft>
            <a:buFont typeface="Arial" panose="020B0604020202020204" pitchFamily="34" charset="0"/>
            <a:buChar char="•"/>
          </a:pPr>
          <a:r>
            <a:rPr lang="fr-BE" sz="1600" b="0" i="0" dirty="0">
              <a:latin typeface="Calibri" panose="020F0502020204030204" pitchFamily="34" charset="0"/>
              <a:cs typeface="Calibri" panose="020F0502020204030204" pitchFamily="34" charset="0"/>
            </a:rPr>
            <a:t>Évaluation formative</a:t>
          </a:r>
        </a:p>
      </dgm:t>
    </dgm:pt>
    <dgm:pt modelId="{37090E7D-9CC2-4E8B-9225-AE2DF623A042}" type="parTrans" cxnId="{78828013-3408-434C-8511-2DF092884222}">
      <dgm:prSet/>
      <dgm:spPr/>
      <dgm:t>
        <a:bodyPr/>
        <a:lstStyle/>
        <a:p>
          <a:endParaRPr lang="fr-BE" b="0" i="0">
            <a:latin typeface="Calibri" panose="020F0502020204030204" pitchFamily="34" charset="0"/>
            <a:cs typeface="Calibri" panose="020F0502020204030204" pitchFamily="34" charset="0"/>
          </a:endParaRPr>
        </a:p>
      </dgm:t>
    </dgm:pt>
    <dgm:pt modelId="{16E684BE-3C4B-4036-96F4-0F7CEFA8DB35}" type="sibTrans" cxnId="{78828013-3408-434C-8511-2DF092884222}">
      <dgm:prSet/>
      <dgm:spPr/>
      <dgm:t>
        <a:bodyPr/>
        <a:lstStyle/>
        <a:p>
          <a:endParaRPr lang="fr-BE" b="0" i="0">
            <a:latin typeface="Calibri" panose="020F0502020204030204" pitchFamily="34" charset="0"/>
            <a:cs typeface="Calibri" panose="020F0502020204030204" pitchFamily="34" charset="0"/>
          </a:endParaRPr>
        </a:p>
      </dgm:t>
    </dgm:pt>
    <dgm:pt modelId="{AA20C0ED-5AEA-4AD4-890B-DE7DF5B6A327}">
      <dgm:prSet phldrT="[Texte]" custT="1"/>
      <dgm:spPr>
        <a:ln>
          <a:solidFill>
            <a:srgbClr val="3A4E6E"/>
          </a:solidFill>
        </a:ln>
      </dgm:spPr>
      <dgm:t>
        <a:bodyPr/>
        <a:lstStyle/>
        <a:p>
          <a:pPr algn="l">
            <a:spcAft>
              <a:spcPct val="15000"/>
            </a:spcAft>
            <a:buFont typeface="Arial" panose="020B0604020202020204" pitchFamily="34" charset="0"/>
            <a:buChar char="•"/>
          </a:pPr>
          <a:r>
            <a:rPr lang="fr-BE" sz="1600" b="0" i="0" dirty="0">
              <a:latin typeface="Calibri" panose="020F0502020204030204" pitchFamily="34" charset="0"/>
              <a:cs typeface="Calibri" panose="020F0502020204030204" pitchFamily="34" charset="0"/>
            </a:rPr>
            <a:t>Valorisation des savoirs linguistiques de tous les élèves</a:t>
          </a:r>
        </a:p>
      </dgm:t>
    </dgm:pt>
    <dgm:pt modelId="{6AFC26CE-1C61-49B4-84E8-C7A19723F3B6}" type="parTrans" cxnId="{6A88D736-B3A2-434E-ADE3-DA63E02CB4DE}">
      <dgm:prSet/>
      <dgm:spPr/>
      <dgm:t>
        <a:bodyPr/>
        <a:lstStyle/>
        <a:p>
          <a:endParaRPr lang="fr-BE" b="0" i="0">
            <a:latin typeface="Calibri" panose="020F0502020204030204" pitchFamily="34" charset="0"/>
            <a:cs typeface="Calibri" panose="020F0502020204030204" pitchFamily="34" charset="0"/>
          </a:endParaRPr>
        </a:p>
      </dgm:t>
    </dgm:pt>
    <dgm:pt modelId="{711285FD-8336-4273-8735-2A466CF3B952}" type="sibTrans" cxnId="{6A88D736-B3A2-434E-ADE3-DA63E02CB4DE}">
      <dgm:prSet/>
      <dgm:spPr/>
      <dgm:t>
        <a:bodyPr/>
        <a:lstStyle/>
        <a:p>
          <a:endParaRPr lang="fr-BE" b="0" i="0">
            <a:latin typeface="Calibri" panose="020F0502020204030204" pitchFamily="34" charset="0"/>
            <a:cs typeface="Calibri" panose="020F0502020204030204" pitchFamily="34" charset="0"/>
          </a:endParaRPr>
        </a:p>
      </dgm:t>
    </dgm:pt>
    <dgm:pt modelId="{F1BD561B-C5C4-4482-89A0-03A4D95F9AB8}">
      <dgm:prSet phldrT="[Texte]" custT="1"/>
      <dgm:spPr>
        <a:ln>
          <a:solidFill>
            <a:srgbClr val="3A4E6E"/>
          </a:solidFill>
        </a:ln>
      </dgm:spPr>
      <dgm:t>
        <a:bodyPr/>
        <a:lstStyle/>
        <a:p>
          <a:pPr algn="l">
            <a:spcAft>
              <a:spcPct val="15000"/>
            </a:spcAft>
            <a:buFont typeface="Arial" panose="020B0604020202020204" pitchFamily="34" charset="0"/>
            <a:buChar char="•"/>
          </a:pPr>
          <a:r>
            <a:rPr lang="fr-BE" sz="1600" b="0" i="0" dirty="0">
              <a:latin typeface="Calibri" panose="020F0502020204030204" pitchFamily="34" charset="0"/>
              <a:cs typeface="Calibri" panose="020F0502020204030204" pitchFamily="34" charset="0"/>
            </a:rPr>
            <a:t>Communication authentique</a:t>
          </a:r>
        </a:p>
      </dgm:t>
    </dgm:pt>
    <dgm:pt modelId="{3139A96C-1FD9-48D9-85AC-B09BEFC4A773}" type="parTrans" cxnId="{F9D34157-6C1D-46CC-8E24-5E7F15FD03C1}">
      <dgm:prSet/>
      <dgm:spPr/>
      <dgm:t>
        <a:bodyPr/>
        <a:lstStyle/>
        <a:p>
          <a:endParaRPr lang="fr-BE" b="0" i="0">
            <a:latin typeface="Calibri" panose="020F0502020204030204" pitchFamily="34" charset="0"/>
            <a:cs typeface="Calibri" panose="020F0502020204030204" pitchFamily="34" charset="0"/>
          </a:endParaRPr>
        </a:p>
      </dgm:t>
    </dgm:pt>
    <dgm:pt modelId="{5D696F0B-A43D-410A-8FE8-170C28817A46}" type="sibTrans" cxnId="{F9D34157-6C1D-46CC-8E24-5E7F15FD03C1}">
      <dgm:prSet/>
      <dgm:spPr/>
      <dgm:t>
        <a:bodyPr/>
        <a:lstStyle/>
        <a:p>
          <a:endParaRPr lang="fr-BE" b="0" i="0">
            <a:latin typeface="Calibri" panose="020F0502020204030204" pitchFamily="34" charset="0"/>
            <a:cs typeface="Calibri" panose="020F0502020204030204" pitchFamily="34" charset="0"/>
          </a:endParaRPr>
        </a:p>
      </dgm:t>
    </dgm:pt>
    <dgm:pt modelId="{FA0260D2-A927-46B1-B2EE-74E8F55D936C}" type="pres">
      <dgm:prSet presAssocID="{549ED12D-4638-41F7-8B94-BD46EAD26F5A}" presName="cycleMatrixDiagram" presStyleCnt="0">
        <dgm:presLayoutVars>
          <dgm:chMax val="1"/>
          <dgm:dir/>
          <dgm:animLvl val="lvl"/>
          <dgm:resizeHandles val="exact"/>
        </dgm:presLayoutVars>
      </dgm:prSet>
      <dgm:spPr/>
    </dgm:pt>
    <dgm:pt modelId="{928A58C2-CA08-4CDE-AC5D-9E3887BD6F4C}" type="pres">
      <dgm:prSet presAssocID="{549ED12D-4638-41F7-8B94-BD46EAD26F5A}" presName="children" presStyleCnt="0"/>
      <dgm:spPr/>
    </dgm:pt>
    <dgm:pt modelId="{B4B04DE6-2D3E-4F7D-A747-E3AC8510527D}" type="pres">
      <dgm:prSet presAssocID="{549ED12D-4638-41F7-8B94-BD46EAD26F5A}" presName="child1group" presStyleCnt="0"/>
      <dgm:spPr/>
    </dgm:pt>
    <dgm:pt modelId="{D50711A1-E72C-4845-90F8-B5B2A476B5CE}" type="pres">
      <dgm:prSet presAssocID="{549ED12D-4638-41F7-8B94-BD46EAD26F5A}" presName="child1" presStyleLbl="bgAcc1" presStyleIdx="0" presStyleCnt="1" custScaleX="124904" custScaleY="126623" custLinFactNeighborX="-5000" custLinFactNeighborY="14535"/>
      <dgm:spPr/>
    </dgm:pt>
    <dgm:pt modelId="{C11A2A97-651D-4AD8-98C7-F97AB1072844}" type="pres">
      <dgm:prSet presAssocID="{549ED12D-4638-41F7-8B94-BD46EAD26F5A}" presName="child1Text" presStyleLbl="bgAcc1" presStyleIdx="0" presStyleCnt="1">
        <dgm:presLayoutVars>
          <dgm:bulletEnabled val="1"/>
        </dgm:presLayoutVars>
      </dgm:prSet>
      <dgm:spPr/>
    </dgm:pt>
    <dgm:pt modelId="{79362188-9079-4C13-B94B-5670BCD084A5}" type="pres">
      <dgm:prSet presAssocID="{549ED12D-4638-41F7-8B94-BD46EAD26F5A}" presName="childPlaceholder" presStyleCnt="0"/>
      <dgm:spPr/>
    </dgm:pt>
    <dgm:pt modelId="{8FE879CF-EFF7-41EB-BC33-8168420282D6}" type="pres">
      <dgm:prSet presAssocID="{549ED12D-4638-41F7-8B94-BD46EAD26F5A}" presName="circle" presStyleCnt="0"/>
      <dgm:spPr/>
    </dgm:pt>
    <dgm:pt modelId="{B9260E8C-C9B7-4E48-81BA-D77D5212E9DF}" type="pres">
      <dgm:prSet presAssocID="{549ED12D-4638-41F7-8B94-BD46EAD26F5A}" presName="quadrant1" presStyleLbl="node1" presStyleIdx="0" presStyleCnt="4" custScaleX="65255" custScaleY="65255" custLinFactNeighborX="12366" custLinFactNeighborY="9621">
        <dgm:presLayoutVars>
          <dgm:chMax val="1"/>
          <dgm:bulletEnabled val="1"/>
        </dgm:presLayoutVars>
      </dgm:prSet>
      <dgm:spPr/>
    </dgm:pt>
    <dgm:pt modelId="{18733479-0216-4766-9DC3-469BE7E01AF6}" type="pres">
      <dgm:prSet presAssocID="{549ED12D-4638-41F7-8B94-BD46EAD26F5A}" presName="quadrant2" presStyleLbl="node1" presStyleIdx="1" presStyleCnt="4" custScaleX="63541" custScaleY="65189" custLinFactNeighborX="-10816" custLinFactNeighborY="9863">
        <dgm:presLayoutVars>
          <dgm:chMax val="1"/>
          <dgm:bulletEnabled val="1"/>
        </dgm:presLayoutVars>
      </dgm:prSet>
      <dgm:spPr/>
    </dgm:pt>
    <dgm:pt modelId="{F026E2E3-EC8D-49A0-B843-4633B36CD581}" type="pres">
      <dgm:prSet presAssocID="{549ED12D-4638-41F7-8B94-BD46EAD26F5A}" presName="quadrant3" presStyleLbl="node1" presStyleIdx="2" presStyleCnt="4" custScaleX="64902" custScaleY="65255" custLinFactNeighborX="-9970" custLinFactNeighborY="-20627">
        <dgm:presLayoutVars>
          <dgm:chMax val="1"/>
          <dgm:bulletEnabled val="1"/>
        </dgm:presLayoutVars>
      </dgm:prSet>
      <dgm:spPr/>
    </dgm:pt>
    <dgm:pt modelId="{3871F7C1-9A93-47A5-B352-FEB78A1141C3}" type="pres">
      <dgm:prSet presAssocID="{549ED12D-4638-41F7-8B94-BD46EAD26F5A}" presName="quadrant4" presStyleLbl="node1" presStyleIdx="3" presStyleCnt="4" custScaleX="65862" custScaleY="65607" custLinFactNeighborX="12222" custLinFactNeighborY="-21228">
        <dgm:presLayoutVars>
          <dgm:chMax val="1"/>
          <dgm:bulletEnabled val="1"/>
        </dgm:presLayoutVars>
      </dgm:prSet>
      <dgm:spPr/>
    </dgm:pt>
    <dgm:pt modelId="{D51EE03F-D2FC-4B75-B5C8-0B5A3DA791A4}" type="pres">
      <dgm:prSet presAssocID="{549ED12D-4638-41F7-8B94-BD46EAD26F5A}" presName="quadrantPlaceholder" presStyleCnt="0"/>
      <dgm:spPr/>
    </dgm:pt>
    <dgm:pt modelId="{B4F500A6-8194-4F2E-851B-D79B5767FC76}" type="pres">
      <dgm:prSet presAssocID="{549ED12D-4638-41F7-8B94-BD46EAD26F5A}" presName="center1" presStyleLbl="fgShp" presStyleIdx="0" presStyleCnt="2" custLinFactNeighborY="9093"/>
      <dgm:spPr>
        <a:solidFill>
          <a:srgbClr val="9DC1B3"/>
        </a:solidFill>
      </dgm:spPr>
    </dgm:pt>
    <dgm:pt modelId="{2573A8F0-D8FF-400E-8A6F-FF88F2B35313}" type="pres">
      <dgm:prSet presAssocID="{549ED12D-4638-41F7-8B94-BD46EAD26F5A}" presName="center2" presStyleLbl="fgShp" presStyleIdx="1" presStyleCnt="2" custLinFactNeighborY="-20784"/>
      <dgm:spPr>
        <a:solidFill>
          <a:srgbClr val="9DC1B3"/>
        </a:solidFill>
      </dgm:spPr>
    </dgm:pt>
  </dgm:ptLst>
  <dgm:cxnLst>
    <dgm:cxn modelId="{78828013-3408-434C-8511-2DF092884222}" srcId="{04105D71-F2F3-493F-B7F3-A963EDEDFA14}" destId="{DDA78159-D26F-4B28-807D-8153C5B09B4D}" srcOrd="3" destOrd="0" parTransId="{37090E7D-9CC2-4E8B-9225-AE2DF623A042}" sibTransId="{16E684BE-3C4B-4036-96F4-0F7CEFA8DB35}"/>
    <dgm:cxn modelId="{F4165132-D88A-4ED6-AC6A-E8BA76FCD2FB}" srcId="{04105D71-F2F3-493F-B7F3-A963EDEDFA14}" destId="{2A69C1CC-7ADC-424A-BBC6-5256B311066C}" srcOrd="0" destOrd="0" parTransId="{536661ED-3CFB-42E8-8319-44EBAADC1D91}" sibTransId="{F02E11EA-9918-435A-B787-8F17C42ACD43}"/>
    <dgm:cxn modelId="{6A88D736-B3A2-434E-ADE3-DA63E02CB4DE}" srcId="{04105D71-F2F3-493F-B7F3-A963EDEDFA14}" destId="{AA20C0ED-5AEA-4AD4-890B-DE7DF5B6A327}" srcOrd="4" destOrd="0" parTransId="{6AFC26CE-1C61-49B4-84E8-C7A19723F3B6}" sibTransId="{711285FD-8336-4273-8735-2A466CF3B952}"/>
    <dgm:cxn modelId="{65FCBC3A-6415-4B6D-B32E-4129A3384B02}" type="presOf" srcId="{78421030-882F-49F8-A9C3-4938F27F044E}" destId="{18733479-0216-4766-9DC3-469BE7E01AF6}" srcOrd="0" destOrd="0" presId="urn:microsoft.com/office/officeart/2005/8/layout/cycle4"/>
    <dgm:cxn modelId="{C3898A3E-4BA2-421B-80A4-F23D6AB870D7}" type="presOf" srcId="{AA20C0ED-5AEA-4AD4-890B-DE7DF5B6A327}" destId="{C11A2A97-651D-4AD8-98C7-F97AB1072844}" srcOrd="1" destOrd="4" presId="urn:microsoft.com/office/officeart/2005/8/layout/cycle4"/>
    <dgm:cxn modelId="{92153741-3A78-4A07-A117-EAC58129F488}" type="presOf" srcId="{2A69C1CC-7ADC-424A-BBC6-5256B311066C}" destId="{C11A2A97-651D-4AD8-98C7-F97AB1072844}" srcOrd="1" destOrd="0" presId="urn:microsoft.com/office/officeart/2005/8/layout/cycle4"/>
    <dgm:cxn modelId="{C6F3FB41-92E7-4C30-B54B-9F3323DA123E}" type="presOf" srcId="{3C184011-D5D6-4358-8A52-CEBCF198591F}" destId="{3871F7C1-9A93-47A5-B352-FEB78A1141C3}" srcOrd="0" destOrd="0" presId="urn:microsoft.com/office/officeart/2005/8/layout/cycle4"/>
    <dgm:cxn modelId="{F9D34157-6C1D-46CC-8E24-5E7F15FD03C1}" srcId="{04105D71-F2F3-493F-B7F3-A963EDEDFA14}" destId="{F1BD561B-C5C4-4482-89A0-03A4D95F9AB8}" srcOrd="5" destOrd="0" parTransId="{3139A96C-1FD9-48D9-85AC-B09BEFC4A773}" sibTransId="{5D696F0B-A43D-410A-8FE8-170C28817A46}"/>
    <dgm:cxn modelId="{31257762-B4D2-49D6-809F-0D5ECB1980C1}" type="presOf" srcId="{AA20C0ED-5AEA-4AD4-890B-DE7DF5B6A327}" destId="{D50711A1-E72C-4845-90F8-B5B2A476B5CE}" srcOrd="0" destOrd="4" presId="urn:microsoft.com/office/officeart/2005/8/layout/cycle4"/>
    <dgm:cxn modelId="{77AF0565-A3CA-4468-8410-56D35522CD4C}" type="presOf" srcId="{F1BD561B-C5C4-4482-89A0-03A4D95F9AB8}" destId="{D50711A1-E72C-4845-90F8-B5B2A476B5CE}" srcOrd="0" destOrd="5" presId="urn:microsoft.com/office/officeart/2005/8/layout/cycle4"/>
    <dgm:cxn modelId="{DC4FC888-1D75-4BA2-979F-1E5AA6A964C1}" type="presOf" srcId="{70F3A8F8-9287-453B-86D0-225A7680AFF9}" destId="{D50711A1-E72C-4845-90F8-B5B2A476B5CE}" srcOrd="0" destOrd="1" presId="urn:microsoft.com/office/officeart/2005/8/layout/cycle4"/>
    <dgm:cxn modelId="{1137208A-801A-4FB1-B484-B5D7DAF80669}" type="presOf" srcId="{DDA78159-D26F-4B28-807D-8153C5B09B4D}" destId="{C11A2A97-651D-4AD8-98C7-F97AB1072844}" srcOrd="1" destOrd="3" presId="urn:microsoft.com/office/officeart/2005/8/layout/cycle4"/>
    <dgm:cxn modelId="{CA384B8E-24E5-4299-9608-8E021F388FAE}" type="presOf" srcId="{7618C527-44D1-4315-A195-66D047C3D078}" destId="{C11A2A97-651D-4AD8-98C7-F97AB1072844}" srcOrd="1" destOrd="6" presId="urn:microsoft.com/office/officeart/2005/8/layout/cycle4"/>
    <dgm:cxn modelId="{804B6A99-F78E-40E2-8229-94C7BB8EED53}" srcId="{549ED12D-4638-41F7-8B94-BD46EAD26F5A}" destId="{04105D71-F2F3-493F-B7F3-A963EDEDFA14}" srcOrd="0" destOrd="0" parTransId="{930EE205-17D5-4AF9-86D5-D4F744229E16}" sibTransId="{4FE6FFDB-C936-4F9C-A812-8572EAD2A25E}"/>
    <dgm:cxn modelId="{AD8B529D-A7E2-4F61-9EA5-F9E25C45B1C1}" type="presOf" srcId="{61B8C3DA-116D-4377-8F64-FD901AB21F8D}" destId="{D50711A1-E72C-4845-90F8-B5B2A476B5CE}" srcOrd="0" destOrd="2" presId="urn:microsoft.com/office/officeart/2005/8/layout/cycle4"/>
    <dgm:cxn modelId="{6166EB9D-77F3-4AC7-ADCD-AFF3761F8ECD}" type="presOf" srcId="{2A69C1CC-7ADC-424A-BBC6-5256B311066C}" destId="{D50711A1-E72C-4845-90F8-B5B2A476B5CE}" srcOrd="0" destOrd="0" presId="urn:microsoft.com/office/officeart/2005/8/layout/cycle4"/>
    <dgm:cxn modelId="{3B6690A1-97BD-4D3F-9321-1D35BC71DF26}" type="presOf" srcId="{7618C527-44D1-4315-A195-66D047C3D078}" destId="{D50711A1-E72C-4845-90F8-B5B2A476B5CE}" srcOrd="0" destOrd="6" presId="urn:microsoft.com/office/officeart/2005/8/layout/cycle4"/>
    <dgm:cxn modelId="{9FE5AAA4-DC9F-4681-83A7-5FEC237766A3}" srcId="{549ED12D-4638-41F7-8B94-BD46EAD26F5A}" destId="{1C822A40-BF84-4FE8-8F76-D9A588DF6951}" srcOrd="2" destOrd="0" parTransId="{CD19FA1D-6547-4F86-93DA-7BF4B154D087}" sibTransId="{06B747D9-067E-45E2-BB5F-8AE96BD38776}"/>
    <dgm:cxn modelId="{71ECB1A5-511B-4E6C-BA88-1F885B98AA76}" srcId="{04105D71-F2F3-493F-B7F3-A963EDEDFA14}" destId="{7618C527-44D1-4315-A195-66D047C3D078}" srcOrd="6" destOrd="0" parTransId="{85D1A050-C1FF-494A-A90E-A35837C3A649}" sibTransId="{3E155754-7D80-4E81-8282-D4AA5C5C684C}"/>
    <dgm:cxn modelId="{4F7E80B5-D6D9-4A72-9812-C8D2C8762D11}" type="presOf" srcId="{04105D71-F2F3-493F-B7F3-A963EDEDFA14}" destId="{B9260E8C-C9B7-4E48-81BA-D77D5212E9DF}" srcOrd="0" destOrd="0" presId="urn:microsoft.com/office/officeart/2005/8/layout/cycle4"/>
    <dgm:cxn modelId="{0F9D56C6-DB2D-4974-83D1-B08044786C19}" type="presOf" srcId="{DDA78159-D26F-4B28-807D-8153C5B09B4D}" destId="{D50711A1-E72C-4845-90F8-B5B2A476B5CE}" srcOrd="0" destOrd="3" presId="urn:microsoft.com/office/officeart/2005/8/layout/cycle4"/>
    <dgm:cxn modelId="{B12347CC-B62E-43B5-BE48-B6F78FECDFF9}" type="presOf" srcId="{61B8C3DA-116D-4377-8F64-FD901AB21F8D}" destId="{C11A2A97-651D-4AD8-98C7-F97AB1072844}" srcOrd="1" destOrd="2" presId="urn:microsoft.com/office/officeart/2005/8/layout/cycle4"/>
    <dgm:cxn modelId="{BF787FD1-1328-4AA7-9EFF-0C67BBEE07A7}" srcId="{04105D71-F2F3-493F-B7F3-A963EDEDFA14}" destId="{70F3A8F8-9287-453B-86D0-225A7680AFF9}" srcOrd="1" destOrd="0" parTransId="{9CDBC495-EC41-458B-9EAC-F5BBA12F7975}" sibTransId="{B5613981-BB87-43E0-8FAA-E4B184CDAA25}"/>
    <dgm:cxn modelId="{EAAF3ED2-072C-49B5-AD49-BF8D529ABA8C}" type="presOf" srcId="{1C822A40-BF84-4FE8-8F76-D9A588DF6951}" destId="{F026E2E3-EC8D-49A0-B843-4633B36CD581}" srcOrd="0" destOrd="0" presId="urn:microsoft.com/office/officeart/2005/8/layout/cycle4"/>
    <dgm:cxn modelId="{64AD42D8-C39B-4F72-BB3B-F80B3CD59E7D}" type="presOf" srcId="{70F3A8F8-9287-453B-86D0-225A7680AFF9}" destId="{C11A2A97-651D-4AD8-98C7-F97AB1072844}" srcOrd="1" destOrd="1" presId="urn:microsoft.com/office/officeart/2005/8/layout/cycle4"/>
    <dgm:cxn modelId="{FE88CADA-4D94-4E71-8B82-5CA08D711510}" type="presOf" srcId="{F1BD561B-C5C4-4482-89A0-03A4D95F9AB8}" destId="{C11A2A97-651D-4AD8-98C7-F97AB1072844}" srcOrd="1" destOrd="5" presId="urn:microsoft.com/office/officeart/2005/8/layout/cycle4"/>
    <dgm:cxn modelId="{A3CDC5E3-CE87-4280-8704-443491BC7115}" type="presOf" srcId="{549ED12D-4638-41F7-8B94-BD46EAD26F5A}" destId="{FA0260D2-A927-46B1-B2EE-74E8F55D936C}" srcOrd="0" destOrd="0" presId="urn:microsoft.com/office/officeart/2005/8/layout/cycle4"/>
    <dgm:cxn modelId="{49F94DF8-628E-4DE5-965B-908CB9873886}" srcId="{549ED12D-4638-41F7-8B94-BD46EAD26F5A}" destId="{78421030-882F-49F8-A9C3-4938F27F044E}" srcOrd="1" destOrd="0" parTransId="{E5066D42-A787-4834-A8E1-67688A44EACE}" sibTransId="{C2917987-922F-499C-A307-5D07B7933BC3}"/>
    <dgm:cxn modelId="{26B4C1FA-3F76-4037-A0B6-174972D8A8A2}" srcId="{549ED12D-4638-41F7-8B94-BD46EAD26F5A}" destId="{3C184011-D5D6-4358-8A52-CEBCF198591F}" srcOrd="3" destOrd="0" parTransId="{1BF0B6C5-FC04-4022-B404-604F2A1590A2}" sibTransId="{6FFED2E5-97EA-4468-9913-3C0A771DB719}"/>
    <dgm:cxn modelId="{96B44CFD-E89E-4DA3-9B2F-773437D52E0C}" srcId="{04105D71-F2F3-493F-B7F3-A963EDEDFA14}" destId="{61B8C3DA-116D-4377-8F64-FD901AB21F8D}" srcOrd="2" destOrd="0" parTransId="{69653E19-6D04-40C1-A8E8-F51CE900FFAF}" sibTransId="{D1D5F51C-5BF3-49B4-A1C2-1DEABD4BE1C1}"/>
    <dgm:cxn modelId="{CF68FEB4-DF60-4C91-90E7-D21DF2439817}" type="presParOf" srcId="{FA0260D2-A927-46B1-B2EE-74E8F55D936C}" destId="{928A58C2-CA08-4CDE-AC5D-9E3887BD6F4C}" srcOrd="0" destOrd="0" presId="urn:microsoft.com/office/officeart/2005/8/layout/cycle4"/>
    <dgm:cxn modelId="{1E9A3DCD-DED4-4282-9FB7-E765CBAAB0A4}" type="presParOf" srcId="{928A58C2-CA08-4CDE-AC5D-9E3887BD6F4C}" destId="{B4B04DE6-2D3E-4F7D-A747-E3AC8510527D}" srcOrd="0" destOrd="0" presId="urn:microsoft.com/office/officeart/2005/8/layout/cycle4"/>
    <dgm:cxn modelId="{7FC9BC4E-E5E9-4339-BA32-9C0C96C079A0}" type="presParOf" srcId="{B4B04DE6-2D3E-4F7D-A747-E3AC8510527D}" destId="{D50711A1-E72C-4845-90F8-B5B2A476B5CE}" srcOrd="0" destOrd="0" presId="urn:microsoft.com/office/officeart/2005/8/layout/cycle4"/>
    <dgm:cxn modelId="{2C3D8891-69D2-4687-9769-8E9B6900D8E5}" type="presParOf" srcId="{B4B04DE6-2D3E-4F7D-A747-E3AC8510527D}" destId="{C11A2A97-651D-4AD8-98C7-F97AB1072844}" srcOrd="1" destOrd="0" presId="urn:microsoft.com/office/officeart/2005/8/layout/cycle4"/>
    <dgm:cxn modelId="{A88C32A7-1AD5-437E-B514-6C7437D14AD0}" type="presParOf" srcId="{928A58C2-CA08-4CDE-AC5D-9E3887BD6F4C}" destId="{79362188-9079-4C13-B94B-5670BCD084A5}" srcOrd="1" destOrd="0" presId="urn:microsoft.com/office/officeart/2005/8/layout/cycle4"/>
    <dgm:cxn modelId="{1B0DA3AB-D12B-4E89-82A3-054E936030E0}" type="presParOf" srcId="{FA0260D2-A927-46B1-B2EE-74E8F55D936C}" destId="{8FE879CF-EFF7-41EB-BC33-8168420282D6}" srcOrd="1" destOrd="0" presId="urn:microsoft.com/office/officeart/2005/8/layout/cycle4"/>
    <dgm:cxn modelId="{664B12EF-8154-4294-B281-B097003E4C3C}" type="presParOf" srcId="{8FE879CF-EFF7-41EB-BC33-8168420282D6}" destId="{B9260E8C-C9B7-4E48-81BA-D77D5212E9DF}" srcOrd="0" destOrd="0" presId="urn:microsoft.com/office/officeart/2005/8/layout/cycle4"/>
    <dgm:cxn modelId="{85DFEB2C-B6AD-414D-AD4C-7CBBED7EF8E6}" type="presParOf" srcId="{8FE879CF-EFF7-41EB-BC33-8168420282D6}" destId="{18733479-0216-4766-9DC3-469BE7E01AF6}" srcOrd="1" destOrd="0" presId="urn:microsoft.com/office/officeart/2005/8/layout/cycle4"/>
    <dgm:cxn modelId="{AC0ADD93-D66A-42B9-9EFA-85245B41DA2B}" type="presParOf" srcId="{8FE879CF-EFF7-41EB-BC33-8168420282D6}" destId="{F026E2E3-EC8D-49A0-B843-4633B36CD581}" srcOrd="2" destOrd="0" presId="urn:microsoft.com/office/officeart/2005/8/layout/cycle4"/>
    <dgm:cxn modelId="{5009B56C-72AA-4832-A3E9-40EDC281E0F4}" type="presParOf" srcId="{8FE879CF-EFF7-41EB-BC33-8168420282D6}" destId="{3871F7C1-9A93-47A5-B352-FEB78A1141C3}" srcOrd="3" destOrd="0" presId="urn:microsoft.com/office/officeart/2005/8/layout/cycle4"/>
    <dgm:cxn modelId="{91752325-AA53-4E3A-A412-EE676AC795EC}" type="presParOf" srcId="{8FE879CF-EFF7-41EB-BC33-8168420282D6}" destId="{D51EE03F-D2FC-4B75-B5C8-0B5A3DA791A4}" srcOrd="4" destOrd="0" presId="urn:microsoft.com/office/officeart/2005/8/layout/cycle4"/>
    <dgm:cxn modelId="{27D947DE-8717-4E47-A2AF-707AD4007F77}" type="presParOf" srcId="{FA0260D2-A927-46B1-B2EE-74E8F55D936C}" destId="{B4F500A6-8194-4F2E-851B-D79B5767FC76}" srcOrd="2" destOrd="0" presId="urn:microsoft.com/office/officeart/2005/8/layout/cycle4"/>
    <dgm:cxn modelId="{C143AED4-5E2C-4CB2-B596-0B2F730CB14D}" type="presParOf" srcId="{FA0260D2-A927-46B1-B2EE-74E8F55D936C}" destId="{2573A8F0-D8FF-400E-8A6F-FF88F2B35313}" srcOrd="3" destOrd="0" presId="urn:microsoft.com/office/officeart/2005/8/layout/cycle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49ED12D-4638-41F7-8B94-BD46EAD26F5A}" type="doc">
      <dgm:prSet loTypeId="urn:microsoft.com/office/officeart/2005/8/layout/cycle4" loCatId="cycle" qsTypeId="urn:microsoft.com/office/officeart/2005/8/quickstyle/simple1" qsCatId="simple" csTypeId="urn:microsoft.com/office/officeart/2005/8/colors/colorful2" csCatId="colorful" phldr="1"/>
      <dgm:spPr/>
      <dgm:t>
        <a:bodyPr/>
        <a:lstStyle/>
        <a:p>
          <a:endParaRPr lang="fr-BE"/>
        </a:p>
      </dgm:t>
    </dgm:pt>
    <dgm:pt modelId="{04105D71-F2F3-493F-B7F3-A963EDEDFA14}">
      <dgm:prSet phldrT="[Texte]" custT="1"/>
      <dgm:spPr>
        <a:solidFill>
          <a:srgbClr val="3A4E6E"/>
        </a:solidFill>
      </dgm:spPr>
      <dgm:t>
        <a:bodyPr/>
        <a:lstStyle/>
        <a:p>
          <a:pPr algn="r">
            <a:spcAft>
              <a:spcPts val="0"/>
            </a:spcAft>
          </a:pPr>
          <a:r>
            <a:rPr lang="fr-BE" sz="1800" b="0" i="0" dirty="0">
              <a:latin typeface="Calibri" panose="020F0502020204030204" pitchFamily="34" charset="0"/>
              <a:cs typeface="Calibri" panose="020F0502020204030204" pitchFamily="34" charset="0"/>
            </a:rPr>
            <a:t>FLA: rapport à la langue et  aux langues</a:t>
          </a:r>
        </a:p>
      </dgm:t>
    </dgm:pt>
    <dgm:pt modelId="{930EE205-17D5-4AF9-86D5-D4F744229E16}" type="parTrans" cxnId="{804B6A99-F78E-40E2-8229-94C7BB8EED53}">
      <dgm:prSet/>
      <dgm:spPr/>
      <dgm:t>
        <a:bodyPr/>
        <a:lstStyle/>
        <a:p>
          <a:endParaRPr lang="fr-BE" b="0" i="0">
            <a:latin typeface="Calibri" panose="020F0502020204030204" pitchFamily="34" charset="0"/>
            <a:cs typeface="Calibri" panose="020F0502020204030204" pitchFamily="34" charset="0"/>
          </a:endParaRPr>
        </a:p>
      </dgm:t>
    </dgm:pt>
    <dgm:pt modelId="{4FE6FFDB-C936-4F9C-A812-8572EAD2A25E}" type="sibTrans" cxnId="{804B6A99-F78E-40E2-8229-94C7BB8EED53}">
      <dgm:prSet/>
      <dgm:spPr/>
      <dgm:t>
        <a:bodyPr/>
        <a:lstStyle/>
        <a:p>
          <a:endParaRPr lang="fr-BE" b="0" i="0">
            <a:latin typeface="Calibri" panose="020F0502020204030204" pitchFamily="34" charset="0"/>
            <a:cs typeface="Calibri" panose="020F0502020204030204" pitchFamily="34" charset="0"/>
          </a:endParaRPr>
        </a:p>
      </dgm:t>
    </dgm:pt>
    <dgm:pt modelId="{2A69C1CC-7ADC-424A-BBC6-5256B311066C}">
      <dgm:prSet phldrT="[Texte]" custT="1"/>
      <dgm:spPr>
        <a:ln>
          <a:solidFill>
            <a:srgbClr val="3A4E6E"/>
          </a:solidFill>
        </a:ln>
      </dgm:spPr>
      <dgm:t>
        <a:bodyPr/>
        <a:lstStyle/>
        <a:p>
          <a:pPr algn="r">
            <a:spcAft>
              <a:spcPts val="0"/>
            </a:spcAft>
            <a:buNone/>
          </a:pPr>
          <a:r>
            <a:rPr lang="fr-BE" sz="2000" b="1" i="0" dirty="0">
              <a:latin typeface="Calibri" panose="020F0502020204030204" pitchFamily="34" charset="0"/>
              <a:cs typeface="Calibri" panose="020F0502020204030204" pitchFamily="34" charset="0"/>
            </a:rPr>
            <a:t>Créer la confiance</a:t>
          </a:r>
        </a:p>
      </dgm:t>
    </dgm:pt>
    <dgm:pt modelId="{536661ED-3CFB-42E8-8319-44EBAADC1D91}" type="parTrans" cxnId="{F4165132-D88A-4ED6-AC6A-E8BA76FCD2FB}">
      <dgm:prSet/>
      <dgm:spPr/>
      <dgm:t>
        <a:bodyPr/>
        <a:lstStyle/>
        <a:p>
          <a:endParaRPr lang="fr-BE" b="0" i="0">
            <a:latin typeface="Calibri" panose="020F0502020204030204" pitchFamily="34" charset="0"/>
            <a:cs typeface="Calibri" panose="020F0502020204030204" pitchFamily="34" charset="0"/>
          </a:endParaRPr>
        </a:p>
      </dgm:t>
    </dgm:pt>
    <dgm:pt modelId="{F02E11EA-9918-435A-B787-8F17C42ACD43}" type="sibTrans" cxnId="{F4165132-D88A-4ED6-AC6A-E8BA76FCD2FB}">
      <dgm:prSet/>
      <dgm:spPr/>
      <dgm:t>
        <a:bodyPr/>
        <a:lstStyle/>
        <a:p>
          <a:endParaRPr lang="fr-BE" b="0" i="0">
            <a:latin typeface="Calibri" panose="020F0502020204030204" pitchFamily="34" charset="0"/>
            <a:cs typeface="Calibri" panose="020F0502020204030204" pitchFamily="34" charset="0"/>
          </a:endParaRPr>
        </a:p>
      </dgm:t>
    </dgm:pt>
    <dgm:pt modelId="{78421030-882F-49F8-A9C3-4938F27F044E}">
      <dgm:prSet phldrT="[Texte]" custT="1"/>
      <dgm:spPr>
        <a:solidFill>
          <a:srgbClr val="4F6059"/>
        </a:solidFill>
      </dgm:spPr>
      <dgm:t>
        <a:bodyPr/>
        <a:lstStyle/>
        <a:p>
          <a:pPr algn="l"/>
          <a:r>
            <a:rPr lang="fr-BE" sz="1600" b="0" i="0" dirty="0">
              <a:latin typeface="Calibri" panose="020F0502020204030204" pitchFamily="34" charset="0"/>
              <a:cs typeface="Calibri" panose="020F0502020204030204" pitchFamily="34" charset="0"/>
            </a:rPr>
            <a:t>FLA: rapport à l’</a:t>
          </a:r>
          <a:r>
            <a:rPr lang="fr-BE" sz="1600" b="0" i="0" dirty="0" err="1">
              <a:latin typeface="Calibri" panose="020F0502020204030204" pitchFamily="34" charset="0"/>
              <a:cs typeface="Calibri" panose="020F0502020204030204" pitchFamily="34" charset="0"/>
            </a:rPr>
            <a:t>apprentis-sage</a:t>
          </a:r>
          <a:r>
            <a:rPr lang="fr-BE" sz="1600" b="0" i="0" dirty="0">
              <a:latin typeface="Calibri" panose="020F0502020204030204" pitchFamily="34" charset="0"/>
              <a:cs typeface="Calibri" panose="020F0502020204030204" pitchFamily="34" charset="0"/>
            </a:rPr>
            <a:t> et aux savoirs</a:t>
          </a:r>
        </a:p>
      </dgm:t>
    </dgm:pt>
    <dgm:pt modelId="{E5066D42-A787-4834-A8E1-67688A44EACE}" type="parTrans" cxnId="{49F94DF8-628E-4DE5-965B-908CB9873886}">
      <dgm:prSet/>
      <dgm:spPr/>
      <dgm:t>
        <a:bodyPr/>
        <a:lstStyle/>
        <a:p>
          <a:endParaRPr lang="fr-BE" b="0" i="0">
            <a:latin typeface="Calibri" panose="020F0502020204030204" pitchFamily="34" charset="0"/>
            <a:cs typeface="Calibri" panose="020F0502020204030204" pitchFamily="34" charset="0"/>
          </a:endParaRPr>
        </a:p>
      </dgm:t>
    </dgm:pt>
    <dgm:pt modelId="{C2917987-922F-499C-A307-5D07B7933BC3}" type="sibTrans" cxnId="{49F94DF8-628E-4DE5-965B-908CB9873886}">
      <dgm:prSet/>
      <dgm:spPr/>
      <dgm:t>
        <a:bodyPr/>
        <a:lstStyle/>
        <a:p>
          <a:endParaRPr lang="fr-BE" b="0" i="0">
            <a:latin typeface="Calibri" panose="020F0502020204030204" pitchFamily="34" charset="0"/>
            <a:cs typeface="Calibri" panose="020F0502020204030204" pitchFamily="34" charset="0"/>
          </a:endParaRPr>
        </a:p>
      </dgm:t>
    </dgm:pt>
    <dgm:pt modelId="{CD2EF83E-7951-4118-BD95-392BF1E8A94D}">
      <dgm:prSet phldrT="[Texte]" custT="1"/>
      <dgm:spPr>
        <a:ln>
          <a:solidFill>
            <a:srgbClr val="4F6059"/>
          </a:solidFill>
        </a:ln>
      </dgm:spPr>
      <dgm:t>
        <a:bodyPr anchor="t" anchorCtr="0"/>
        <a:lstStyle/>
        <a:p>
          <a:pPr marL="0" indent="0" algn="l">
            <a:lnSpc>
              <a:spcPct val="100000"/>
            </a:lnSpc>
            <a:spcAft>
              <a:spcPts val="0"/>
            </a:spcAft>
            <a:buNone/>
          </a:pPr>
          <a:r>
            <a:rPr lang="fr-BE" sz="1800" b="1" i="0" dirty="0">
              <a:latin typeface="Calibri" panose="020F0502020204030204" pitchFamily="34" charset="0"/>
              <a:cs typeface="Calibri" panose="020F0502020204030204" pitchFamily="34" charset="0"/>
            </a:rPr>
            <a:t>Préparer l’enseignement </a:t>
          </a:r>
          <a:r>
            <a:rPr lang="fr-BE" sz="1400" b="0" i="0" dirty="0">
              <a:latin typeface="Calibri" panose="020F0502020204030204" pitchFamily="34" charset="0"/>
              <a:cs typeface="Calibri" panose="020F0502020204030204" pitchFamily="34" charset="0"/>
            </a:rPr>
            <a:t>en y intégrant explicitement l’apprentissage des usages scolaires du langage : offrir aux élèves un modèle linguistique de grande qualité, </a:t>
          </a:r>
          <a:r>
            <a:rPr lang="fr-BE" sz="1400" b="1" i="0" dirty="0">
              <a:latin typeface="Calibri" panose="020F0502020204030204" pitchFamily="34" charset="0"/>
              <a:cs typeface="Calibri" panose="020F0502020204030204" pitchFamily="34" charset="0"/>
            </a:rPr>
            <a:t>structurer les apprentissages</a:t>
          </a:r>
          <a:r>
            <a:rPr lang="fr-BE" sz="1400" b="0" i="0" dirty="0">
              <a:latin typeface="Calibri" panose="020F0502020204030204" pitchFamily="34" charset="0"/>
              <a:cs typeface="Calibri" panose="020F0502020204030204" pitchFamily="34" charset="0"/>
            </a:rPr>
            <a:t>, les </a:t>
          </a:r>
          <a:r>
            <a:rPr lang="fr-BE" sz="1400" b="1" i="0" dirty="0">
              <a:latin typeface="Calibri" panose="020F0502020204030204" pitchFamily="34" charset="0"/>
              <a:cs typeface="Calibri" panose="020F0502020204030204" pitchFamily="34" charset="0"/>
            </a:rPr>
            <a:t>planifier</a:t>
          </a:r>
          <a:r>
            <a:rPr lang="fr-BE" sz="1400" b="0" i="0" dirty="0">
              <a:latin typeface="Calibri" panose="020F0502020204030204" pitchFamily="34" charset="0"/>
              <a:cs typeface="Calibri" panose="020F0502020204030204" pitchFamily="34" charset="0"/>
            </a:rPr>
            <a:t> sur la durée.</a:t>
          </a:r>
          <a:r>
            <a:rPr lang="fr-BE" sz="1600" b="0" i="0" dirty="0">
              <a:latin typeface="Calibri" panose="020F0502020204030204" pitchFamily="34" charset="0"/>
              <a:cs typeface="Calibri" panose="020F0502020204030204" pitchFamily="34" charset="0"/>
            </a:rPr>
            <a:t>                           </a:t>
          </a:r>
        </a:p>
      </dgm:t>
    </dgm:pt>
    <dgm:pt modelId="{CD48685A-A6FF-463C-929D-D9440209EE53}" type="parTrans" cxnId="{A8239CC8-EAE8-4371-901C-9022EF33D270}">
      <dgm:prSet/>
      <dgm:spPr/>
      <dgm:t>
        <a:bodyPr/>
        <a:lstStyle/>
        <a:p>
          <a:endParaRPr lang="fr-BE" b="0" i="0">
            <a:latin typeface="Calibri" panose="020F0502020204030204" pitchFamily="34" charset="0"/>
            <a:cs typeface="Calibri" panose="020F0502020204030204" pitchFamily="34" charset="0"/>
          </a:endParaRPr>
        </a:p>
      </dgm:t>
    </dgm:pt>
    <dgm:pt modelId="{A01A4AC9-CFCC-424B-B597-AEE7C74BC956}" type="sibTrans" cxnId="{A8239CC8-EAE8-4371-901C-9022EF33D270}">
      <dgm:prSet/>
      <dgm:spPr/>
      <dgm:t>
        <a:bodyPr/>
        <a:lstStyle/>
        <a:p>
          <a:endParaRPr lang="fr-BE" b="0" i="0">
            <a:latin typeface="Calibri" panose="020F0502020204030204" pitchFamily="34" charset="0"/>
            <a:cs typeface="Calibri" panose="020F0502020204030204" pitchFamily="34" charset="0"/>
          </a:endParaRPr>
        </a:p>
      </dgm:t>
    </dgm:pt>
    <dgm:pt modelId="{1C822A40-BF84-4FE8-8F76-D9A588DF6951}">
      <dgm:prSet phldrT="[Texte]"/>
      <dgm:spPr>
        <a:solidFill>
          <a:srgbClr val="607698"/>
        </a:solidFill>
      </dgm:spPr>
      <dgm:t>
        <a:bodyPr/>
        <a:lstStyle/>
        <a:p>
          <a:pPr algn="l"/>
          <a:r>
            <a:rPr lang="fr-BE" b="0" i="0" dirty="0">
              <a:latin typeface="Calibri" panose="020F0502020204030204" pitchFamily="34" charset="0"/>
              <a:cs typeface="Calibri" panose="020F0502020204030204" pitchFamily="34" charset="0"/>
            </a:rPr>
            <a:t>FLA: rapport aux structures</a:t>
          </a:r>
        </a:p>
      </dgm:t>
    </dgm:pt>
    <dgm:pt modelId="{CD19FA1D-6547-4F86-93DA-7BF4B154D087}" type="parTrans" cxnId="{9FE5AAA4-DC9F-4681-83A7-5FEC237766A3}">
      <dgm:prSet/>
      <dgm:spPr/>
      <dgm:t>
        <a:bodyPr/>
        <a:lstStyle/>
        <a:p>
          <a:endParaRPr lang="fr-BE" b="0" i="0">
            <a:latin typeface="Calibri" panose="020F0502020204030204" pitchFamily="34" charset="0"/>
            <a:cs typeface="Calibri" panose="020F0502020204030204" pitchFamily="34" charset="0"/>
          </a:endParaRPr>
        </a:p>
      </dgm:t>
    </dgm:pt>
    <dgm:pt modelId="{06B747D9-067E-45E2-BB5F-8AE96BD38776}" type="sibTrans" cxnId="{9FE5AAA4-DC9F-4681-83A7-5FEC237766A3}">
      <dgm:prSet/>
      <dgm:spPr/>
      <dgm:t>
        <a:bodyPr/>
        <a:lstStyle/>
        <a:p>
          <a:endParaRPr lang="fr-BE" b="0" i="0">
            <a:latin typeface="Calibri" panose="020F0502020204030204" pitchFamily="34" charset="0"/>
            <a:cs typeface="Calibri" panose="020F0502020204030204" pitchFamily="34" charset="0"/>
          </a:endParaRPr>
        </a:p>
      </dgm:t>
    </dgm:pt>
    <dgm:pt modelId="{3C184011-D5D6-4358-8A52-CEBCF198591F}">
      <dgm:prSet phldrT="[Texte]"/>
      <dgm:spPr>
        <a:solidFill>
          <a:srgbClr val="7991B8"/>
        </a:solidFill>
      </dgm:spPr>
      <dgm:t>
        <a:bodyPr/>
        <a:lstStyle/>
        <a:p>
          <a:pPr algn="r"/>
          <a:r>
            <a:rPr lang="fr-BE" b="0" i="0" dirty="0">
              <a:latin typeface="Calibri" panose="020F0502020204030204" pitchFamily="34" charset="0"/>
              <a:cs typeface="Calibri" panose="020F0502020204030204" pitchFamily="34" charset="0"/>
            </a:rPr>
            <a:t>FLA: rapport à l’évaluation</a:t>
          </a:r>
        </a:p>
      </dgm:t>
    </dgm:pt>
    <dgm:pt modelId="{1BF0B6C5-FC04-4022-B404-604F2A1590A2}" type="parTrans" cxnId="{26B4C1FA-3F76-4037-A0B6-174972D8A8A2}">
      <dgm:prSet/>
      <dgm:spPr/>
      <dgm:t>
        <a:bodyPr/>
        <a:lstStyle/>
        <a:p>
          <a:endParaRPr lang="fr-BE" b="0" i="0">
            <a:latin typeface="Calibri" panose="020F0502020204030204" pitchFamily="34" charset="0"/>
            <a:cs typeface="Calibri" panose="020F0502020204030204" pitchFamily="34" charset="0"/>
          </a:endParaRPr>
        </a:p>
      </dgm:t>
    </dgm:pt>
    <dgm:pt modelId="{6FFED2E5-97EA-4468-9913-3C0A771DB719}" type="sibTrans" cxnId="{26B4C1FA-3F76-4037-A0B6-174972D8A8A2}">
      <dgm:prSet/>
      <dgm:spPr/>
      <dgm:t>
        <a:bodyPr/>
        <a:lstStyle/>
        <a:p>
          <a:endParaRPr lang="fr-BE" b="0" i="0">
            <a:latin typeface="Calibri" panose="020F0502020204030204" pitchFamily="34" charset="0"/>
            <a:cs typeface="Calibri" panose="020F0502020204030204" pitchFamily="34" charset="0"/>
          </a:endParaRPr>
        </a:p>
      </dgm:t>
    </dgm:pt>
    <dgm:pt modelId="{70F3A8F8-9287-453B-86D0-225A7680AFF9}">
      <dgm:prSet phldrT="[Texte]" custT="1"/>
      <dgm:spPr>
        <a:ln>
          <a:solidFill>
            <a:srgbClr val="3A4E6E"/>
          </a:solidFill>
        </a:ln>
      </dgm:spPr>
      <dgm:t>
        <a:bodyPr/>
        <a:lstStyle/>
        <a:p>
          <a:pPr algn="r">
            <a:spcAft>
              <a:spcPts val="0"/>
            </a:spcAft>
            <a:buNone/>
          </a:pPr>
          <a:r>
            <a:rPr lang="fr-BE" sz="1600" b="0" i="0" dirty="0">
              <a:latin typeface="Calibri" panose="020F0502020204030204" pitchFamily="34" charset="0"/>
              <a:cs typeface="Calibri" panose="020F0502020204030204" pitchFamily="34" charset="0"/>
            </a:rPr>
            <a:t>qui favorise le</a:t>
          </a:r>
        </a:p>
      </dgm:t>
    </dgm:pt>
    <dgm:pt modelId="{9CDBC495-EC41-458B-9EAC-F5BBA12F7975}" type="parTrans" cxnId="{BF787FD1-1328-4AA7-9EFF-0C67BBEE07A7}">
      <dgm:prSet/>
      <dgm:spPr/>
      <dgm:t>
        <a:bodyPr/>
        <a:lstStyle/>
        <a:p>
          <a:endParaRPr lang="fr-BE" b="0" i="0">
            <a:latin typeface="Calibri" panose="020F0502020204030204" pitchFamily="34" charset="0"/>
            <a:cs typeface="Calibri" panose="020F0502020204030204" pitchFamily="34" charset="0"/>
          </a:endParaRPr>
        </a:p>
      </dgm:t>
    </dgm:pt>
    <dgm:pt modelId="{B5613981-BB87-43E0-8FAA-E4B184CDAA25}" type="sibTrans" cxnId="{BF787FD1-1328-4AA7-9EFF-0C67BBEE07A7}">
      <dgm:prSet/>
      <dgm:spPr/>
      <dgm:t>
        <a:bodyPr/>
        <a:lstStyle/>
        <a:p>
          <a:endParaRPr lang="fr-BE" b="0" i="0">
            <a:latin typeface="Calibri" panose="020F0502020204030204" pitchFamily="34" charset="0"/>
            <a:cs typeface="Calibri" panose="020F0502020204030204" pitchFamily="34" charset="0"/>
          </a:endParaRPr>
        </a:p>
      </dgm:t>
    </dgm:pt>
    <dgm:pt modelId="{7618C527-44D1-4315-A195-66D047C3D078}">
      <dgm:prSet phldrT="[Texte]"/>
      <dgm:spPr>
        <a:ln>
          <a:solidFill>
            <a:srgbClr val="3A4E6E"/>
          </a:solidFill>
        </a:ln>
      </dgm:spPr>
      <dgm:t>
        <a:bodyPr/>
        <a:lstStyle/>
        <a:p>
          <a:pPr algn="l">
            <a:spcAft>
              <a:spcPct val="15000"/>
            </a:spcAft>
            <a:buNone/>
          </a:pPr>
          <a:endParaRPr lang="fr-BE" sz="1900" b="0" i="0" dirty="0">
            <a:latin typeface="Calibri" panose="020F0502020204030204" pitchFamily="34" charset="0"/>
            <a:cs typeface="Calibri" panose="020F0502020204030204" pitchFamily="34" charset="0"/>
          </a:endParaRPr>
        </a:p>
      </dgm:t>
    </dgm:pt>
    <dgm:pt modelId="{85D1A050-C1FF-494A-A90E-A35837C3A649}" type="parTrans" cxnId="{71ECB1A5-511B-4E6C-BA88-1F885B98AA76}">
      <dgm:prSet/>
      <dgm:spPr/>
      <dgm:t>
        <a:bodyPr/>
        <a:lstStyle/>
        <a:p>
          <a:endParaRPr lang="fr-BE" b="0" i="0">
            <a:latin typeface="Calibri" panose="020F0502020204030204" pitchFamily="34" charset="0"/>
            <a:cs typeface="Calibri" panose="020F0502020204030204" pitchFamily="34" charset="0"/>
          </a:endParaRPr>
        </a:p>
      </dgm:t>
    </dgm:pt>
    <dgm:pt modelId="{3E155754-7D80-4E81-8282-D4AA5C5C684C}" type="sibTrans" cxnId="{71ECB1A5-511B-4E6C-BA88-1F885B98AA76}">
      <dgm:prSet/>
      <dgm:spPr/>
      <dgm:t>
        <a:bodyPr/>
        <a:lstStyle/>
        <a:p>
          <a:endParaRPr lang="fr-BE" b="0" i="0">
            <a:latin typeface="Calibri" panose="020F0502020204030204" pitchFamily="34" charset="0"/>
            <a:cs typeface="Calibri" panose="020F0502020204030204" pitchFamily="34" charset="0"/>
          </a:endParaRPr>
        </a:p>
      </dgm:t>
    </dgm:pt>
    <dgm:pt modelId="{61B8C3DA-116D-4377-8F64-FD901AB21F8D}">
      <dgm:prSet phldrT="[Texte]" custT="1"/>
      <dgm:spPr>
        <a:ln>
          <a:solidFill>
            <a:srgbClr val="3A4E6E"/>
          </a:solidFill>
        </a:ln>
      </dgm:spPr>
      <dgm:t>
        <a:bodyPr/>
        <a:lstStyle/>
        <a:p>
          <a:pPr algn="r">
            <a:spcAft>
              <a:spcPts val="0"/>
            </a:spcAft>
            <a:buNone/>
          </a:pPr>
          <a:r>
            <a:rPr lang="fr-BE" sz="1600" b="0" i="0" dirty="0">
              <a:latin typeface="Calibri" panose="020F0502020204030204" pitchFamily="34" charset="0"/>
              <a:cs typeface="Calibri" panose="020F0502020204030204" pitchFamily="34" charset="0"/>
            </a:rPr>
            <a:t>langage (climat)</a:t>
          </a:r>
        </a:p>
      </dgm:t>
    </dgm:pt>
    <dgm:pt modelId="{69653E19-6D04-40C1-A8E8-F51CE900FFAF}" type="parTrans" cxnId="{96B44CFD-E89E-4DA3-9B2F-773437D52E0C}">
      <dgm:prSet/>
      <dgm:spPr/>
      <dgm:t>
        <a:bodyPr/>
        <a:lstStyle/>
        <a:p>
          <a:endParaRPr lang="fr-BE" b="0" i="0">
            <a:latin typeface="Calibri" panose="020F0502020204030204" pitchFamily="34" charset="0"/>
            <a:cs typeface="Calibri" panose="020F0502020204030204" pitchFamily="34" charset="0"/>
          </a:endParaRPr>
        </a:p>
      </dgm:t>
    </dgm:pt>
    <dgm:pt modelId="{D1D5F51C-5BF3-49B4-A1C2-1DEABD4BE1C1}" type="sibTrans" cxnId="{96B44CFD-E89E-4DA3-9B2F-773437D52E0C}">
      <dgm:prSet/>
      <dgm:spPr/>
      <dgm:t>
        <a:bodyPr/>
        <a:lstStyle/>
        <a:p>
          <a:endParaRPr lang="fr-BE" b="0" i="0">
            <a:latin typeface="Calibri" panose="020F0502020204030204" pitchFamily="34" charset="0"/>
            <a:cs typeface="Calibri" panose="020F0502020204030204" pitchFamily="34" charset="0"/>
          </a:endParaRPr>
        </a:p>
      </dgm:t>
    </dgm:pt>
    <dgm:pt modelId="{DDA78159-D26F-4B28-807D-8153C5B09B4D}">
      <dgm:prSet phldrT="[Texte]" custT="1"/>
      <dgm:spPr>
        <a:ln>
          <a:solidFill>
            <a:srgbClr val="3A4E6E"/>
          </a:solidFill>
        </a:ln>
      </dgm:spPr>
      <dgm:t>
        <a:bodyPr/>
        <a:lstStyle/>
        <a:p>
          <a:pPr algn="l">
            <a:spcAft>
              <a:spcPct val="15000"/>
            </a:spcAft>
            <a:buFont typeface="Arial" panose="020B0604020202020204" pitchFamily="34" charset="0"/>
            <a:buChar char="•"/>
          </a:pPr>
          <a:r>
            <a:rPr lang="fr-BE" sz="1600" b="0" i="0" dirty="0">
              <a:latin typeface="Calibri" panose="020F0502020204030204" pitchFamily="34" charset="0"/>
              <a:cs typeface="Calibri" panose="020F0502020204030204" pitchFamily="34" charset="0"/>
            </a:rPr>
            <a:t>Évaluation formative</a:t>
          </a:r>
        </a:p>
      </dgm:t>
    </dgm:pt>
    <dgm:pt modelId="{37090E7D-9CC2-4E8B-9225-AE2DF623A042}" type="parTrans" cxnId="{78828013-3408-434C-8511-2DF092884222}">
      <dgm:prSet/>
      <dgm:spPr/>
      <dgm:t>
        <a:bodyPr/>
        <a:lstStyle/>
        <a:p>
          <a:endParaRPr lang="fr-BE" b="0" i="0">
            <a:latin typeface="Calibri" panose="020F0502020204030204" pitchFamily="34" charset="0"/>
            <a:cs typeface="Calibri" panose="020F0502020204030204" pitchFamily="34" charset="0"/>
          </a:endParaRPr>
        </a:p>
      </dgm:t>
    </dgm:pt>
    <dgm:pt modelId="{16E684BE-3C4B-4036-96F4-0F7CEFA8DB35}" type="sibTrans" cxnId="{78828013-3408-434C-8511-2DF092884222}">
      <dgm:prSet/>
      <dgm:spPr/>
      <dgm:t>
        <a:bodyPr/>
        <a:lstStyle/>
        <a:p>
          <a:endParaRPr lang="fr-BE" b="0" i="0">
            <a:latin typeface="Calibri" panose="020F0502020204030204" pitchFamily="34" charset="0"/>
            <a:cs typeface="Calibri" panose="020F0502020204030204" pitchFamily="34" charset="0"/>
          </a:endParaRPr>
        </a:p>
      </dgm:t>
    </dgm:pt>
    <dgm:pt modelId="{AA20C0ED-5AEA-4AD4-890B-DE7DF5B6A327}">
      <dgm:prSet phldrT="[Texte]" custT="1"/>
      <dgm:spPr>
        <a:ln>
          <a:solidFill>
            <a:srgbClr val="3A4E6E"/>
          </a:solidFill>
        </a:ln>
      </dgm:spPr>
      <dgm:t>
        <a:bodyPr/>
        <a:lstStyle/>
        <a:p>
          <a:pPr algn="l">
            <a:spcAft>
              <a:spcPct val="15000"/>
            </a:spcAft>
            <a:buFont typeface="Arial" panose="020B0604020202020204" pitchFamily="34" charset="0"/>
            <a:buChar char="•"/>
          </a:pPr>
          <a:r>
            <a:rPr lang="fr-BE" sz="1600" b="0" i="0" dirty="0">
              <a:latin typeface="Calibri" panose="020F0502020204030204" pitchFamily="34" charset="0"/>
              <a:cs typeface="Calibri" panose="020F0502020204030204" pitchFamily="34" charset="0"/>
            </a:rPr>
            <a:t>Valorisation des savoirs linguistiques de tous les élèves</a:t>
          </a:r>
        </a:p>
      </dgm:t>
    </dgm:pt>
    <dgm:pt modelId="{6AFC26CE-1C61-49B4-84E8-C7A19723F3B6}" type="parTrans" cxnId="{6A88D736-B3A2-434E-ADE3-DA63E02CB4DE}">
      <dgm:prSet/>
      <dgm:spPr/>
      <dgm:t>
        <a:bodyPr/>
        <a:lstStyle/>
        <a:p>
          <a:endParaRPr lang="fr-BE" b="0" i="0">
            <a:latin typeface="Calibri" panose="020F0502020204030204" pitchFamily="34" charset="0"/>
            <a:cs typeface="Calibri" panose="020F0502020204030204" pitchFamily="34" charset="0"/>
          </a:endParaRPr>
        </a:p>
      </dgm:t>
    </dgm:pt>
    <dgm:pt modelId="{711285FD-8336-4273-8735-2A466CF3B952}" type="sibTrans" cxnId="{6A88D736-B3A2-434E-ADE3-DA63E02CB4DE}">
      <dgm:prSet/>
      <dgm:spPr/>
      <dgm:t>
        <a:bodyPr/>
        <a:lstStyle/>
        <a:p>
          <a:endParaRPr lang="fr-BE" b="0" i="0">
            <a:latin typeface="Calibri" panose="020F0502020204030204" pitchFamily="34" charset="0"/>
            <a:cs typeface="Calibri" panose="020F0502020204030204" pitchFamily="34" charset="0"/>
          </a:endParaRPr>
        </a:p>
      </dgm:t>
    </dgm:pt>
    <dgm:pt modelId="{F1BD561B-C5C4-4482-89A0-03A4D95F9AB8}">
      <dgm:prSet phldrT="[Texte]" custT="1"/>
      <dgm:spPr>
        <a:ln>
          <a:solidFill>
            <a:srgbClr val="3A4E6E"/>
          </a:solidFill>
        </a:ln>
      </dgm:spPr>
      <dgm:t>
        <a:bodyPr/>
        <a:lstStyle/>
        <a:p>
          <a:pPr algn="l">
            <a:spcAft>
              <a:spcPct val="15000"/>
            </a:spcAft>
            <a:buFont typeface="Arial" panose="020B0604020202020204" pitchFamily="34" charset="0"/>
            <a:buChar char="•"/>
          </a:pPr>
          <a:r>
            <a:rPr lang="fr-BE" sz="1600" b="0" i="0" dirty="0">
              <a:latin typeface="Calibri" panose="020F0502020204030204" pitchFamily="34" charset="0"/>
              <a:cs typeface="Calibri" panose="020F0502020204030204" pitchFamily="34" charset="0"/>
            </a:rPr>
            <a:t>Communication authentique</a:t>
          </a:r>
        </a:p>
      </dgm:t>
    </dgm:pt>
    <dgm:pt modelId="{3139A96C-1FD9-48D9-85AC-B09BEFC4A773}" type="parTrans" cxnId="{F9D34157-6C1D-46CC-8E24-5E7F15FD03C1}">
      <dgm:prSet/>
      <dgm:spPr/>
      <dgm:t>
        <a:bodyPr/>
        <a:lstStyle/>
        <a:p>
          <a:endParaRPr lang="fr-BE" b="0" i="0">
            <a:latin typeface="Calibri" panose="020F0502020204030204" pitchFamily="34" charset="0"/>
            <a:cs typeface="Calibri" panose="020F0502020204030204" pitchFamily="34" charset="0"/>
          </a:endParaRPr>
        </a:p>
      </dgm:t>
    </dgm:pt>
    <dgm:pt modelId="{5D696F0B-A43D-410A-8FE8-170C28817A46}" type="sibTrans" cxnId="{F9D34157-6C1D-46CC-8E24-5E7F15FD03C1}">
      <dgm:prSet/>
      <dgm:spPr/>
      <dgm:t>
        <a:bodyPr/>
        <a:lstStyle/>
        <a:p>
          <a:endParaRPr lang="fr-BE" b="0" i="0">
            <a:latin typeface="Calibri" panose="020F0502020204030204" pitchFamily="34" charset="0"/>
            <a:cs typeface="Calibri" panose="020F0502020204030204" pitchFamily="34" charset="0"/>
          </a:endParaRPr>
        </a:p>
      </dgm:t>
    </dgm:pt>
    <dgm:pt modelId="{FA0260D2-A927-46B1-B2EE-74E8F55D936C}" type="pres">
      <dgm:prSet presAssocID="{549ED12D-4638-41F7-8B94-BD46EAD26F5A}" presName="cycleMatrixDiagram" presStyleCnt="0">
        <dgm:presLayoutVars>
          <dgm:chMax val="1"/>
          <dgm:dir/>
          <dgm:animLvl val="lvl"/>
          <dgm:resizeHandles val="exact"/>
        </dgm:presLayoutVars>
      </dgm:prSet>
      <dgm:spPr/>
    </dgm:pt>
    <dgm:pt modelId="{928A58C2-CA08-4CDE-AC5D-9E3887BD6F4C}" type="pres">
      <dgm:prSet presAssocID="{549ED12D-4638-41F7-8B94-BD46EAD26F5A}" presName="children" presStyleCnt="0"/>
      <dgm:spPr/>
    </dgm:pt>
    <dgm:pt modelId="{B4B04DE6-2D3E-4F7D-A747-E3AC8510527D}" type="pres">
      <dgm:prSet presAssocID="{549ED12D-4638-41F7-8B94-BD46EAD26F5A}" presName="child1group" presStyleCnt="0"/>
      <dgm:spPr/>
    </dgm:pt>
    <dgm:pt modelId="{D50711A1-E72C-4845-90F8-B5B2A476B5CE}" type="pres">
      <dgm:prSet presAssocID="{549ED12D-4638-41F7-8B94-BD46EAD26F5A}" presName="child1" presStyleLbl="bgAcc1" presStyleIdx="0" presStyleCnt="2" custScaleX="124904" custScaleY="126623" custLinFactNeighborY="14535"/>
      <dgm:spPr/>
    </dgm:pt>
    <dgm:pt modelId="{C11A2A97-651D-4AD8-98C7-F97AB1072844}" type="pres">
      <dgm:prSet presAssocID="{549ED12D-4638-41F7-8B94-BD46EAD26F5A}" presName="child1Text" presStyleLbl="bgAcc1" presStyleIdx="0" presStyleCnt="2">
        <dgm:presLayoutVars>
          <dgm:bulletEnabled val="1"/>
        </dgm:presLayoutVars>
      </dgm:prSet>
      <dgm:spPr/>
    </dgm:pt>
    <dgm:pt modelId="{36259950-6F1C-453C-B6BF-0327465BDF40}" type="pres">
      <dgm:prSet presAssocID="{549ED12D-4638-41F7-8B94-BD46EAD26F5A}" presName="child2group" presStyleCnt="0"/>
      <dgm:spPr/>
    </dgm:pt>
    <dgm:pt modelId="{1DA4B6CE-FE04-4F40-BB54-92900A502423}" type="pres">
      <dgm:prSet presAssocID="{549ED12D-4638-41F7-8B94-BD46EAD26F5A}" presName="child2" presStyleLbl="bgAcc1" presStyleIdx="1" presStyleCnt="2" custScaleX="120249" custScaleY="120666" custLinFactNeighborY="11983"/>
      <dgm:spPr/>
    </dgm:pt>
    <dgm:pt modelId="{EF568F23-76CA-47E8-AEFC-924CC75CF905}" type="pres">
      <dgm:prSet presAssocID="{549ED12D-4638-41F7-8B94-BD46EAD26F5A}" presName="child2Text" presStyleLbl="bgAcc1" presStyleIdx="1" presStyleCnt="2">
        <dgm:presLayoutVars>
          <dgm:bulletEnabled val="1"/>
        </dgm:presLayoutVars>
      </dgm:prSet>
      <dgm:spPr/>
    </dgm:pt>
    <dgm:pt modelId="{79362188-9079-4C13-B94B-5670BCD084A5}" type="pres">
      <dgm:prSet presAssocID="{549ED12D-4638-41F7-8B94-BD46EAD26F5A}" presName="childPlaceholder" presStyleCnt="0"/>
      <dgm:spPr/>
    </dgm:pt>
    <dgm:pt modelId="{8FE879CF-EFF7-41EB-BC33-8168420282D6}" type="pres">
      <dgm:prSet presAssocID="{549ED12D-4638-41F7-8B94-BD46EAD26F5A}" presName="circle" presStyleCnt="0"/>
      <dgm:spPr/>
    </dgm:pt>
    <dgm:pt modelId="{B9260E8C-C9B7-4E48-81BA-D77D5212E9DF}" type="pres">
      <dgm:prSet presAssocID="{549ED12D-4638-41F7-8B94-BD46EAD26F5A}" presName="quadrant1" presStyleLbl="node1" presStyleIdx="0" presStyleCnt="4" custScaleX="65255" custScaleY="65255" custLinFactNeighborX="12366" custLinFactNeighborY="9621">
        <dgm:presLayoutVars>
          <dgm:chMax val="1"/>
          <dgm:bulletEnabled val="1"/>
        </dgm:presLayoutVars>
      </dgm:prSet>
      <dgm:spPr/>
    </dgm:pt>
    <dgm:pt modelId="{18733479-0216-4766-9DC3-469BE7E01AF6}" type="pres">
      <dgm:prSet presAssocID="{549ED12D-4638-41F7-8B94-BD46EAD26F5A}" presName="quadrant2" presStyleLbl="node1" presStyleIdx="1" presStyleCnt="4" custScaleX="63541" custScaleY="65189" custLinFactNeighborX="-10816" custLinFactNeighborY="9863">
        <dgm:presLayoutVars>
          <dgm:chMax val="1"/>
          <dgm:bulletEnabled val="1"/>
        </dgm:presLayoutVars>
      </dgm:prSet>
      <dgm:spPr/>
    </dgm:pt>
    <dgm:pt modelId="{F026E2E3-EC8D-49A0-B843-4633B36CD581}" type="pres">
      <dgm:prSet presAssocID="{549ED12D-4638-41F7-8B94-BD46EAD26F5A}" presName="quadrant3" presStyleLbl="node1" presStyleIdx="2" presStyleCnt="4" custScaleX="64902" custScaleY="65255" custLinFactNeighborX="-9970" custLinFactNeighborY="-20627">
        <dgm:presLayoutVars>
          <dgm:chMax val="1"/>
          <dgm:bulletEnabled val="1"/>
        </dgm:presLayoutVars>
      </dgm:prSet>
      <dgm:spPr/>
    </dgm:pt>
    <dgm:pt modelId="{3871F7C1-9A93-47A5-B352-FEB78A1141C3}" type="pres">
      <dgm:prSet presAssocID="{549ED12D-4638-41F7-8B94-BD46EAD26F5A}" presName="quadrant4" presStyleLbl="node1" presStyleIdx="3" presStyleCnt="4" custScaleX="65862" custScaleY="65607" custLinFactNeighborX="12222" custLinFactNeighborY="-21228">
        <dgm:presLayoutVars>
          <dgm:chMax val="1"/>
          <dgm:bulletEnabled val="1"/>
        </dgm:presLayoutVars>
      </dgm:prSet>
      <dgm:spPr/>
    </dgm:pt>
    <dgm:pt modelId="{D51EE03F-D2FC-4B75-B5C8-0B5A3DA791A4}" type="pres">
      <dgm:prSet presAssocID="{549ED12D-4638-41F7-8B94-BD46EAD26F5A}" presName="quadrantPlaceholder" presStyleCnt="0"/>
      <dgm:spPr/>
    </dgm:pt>
    <dgm:pt modelId="{B4F500A6-8194-4F2E-851B-D79B5767FC76}" type="pres">
      <dgm:prSet presAssocID="{549ED12D-4638-41F7-8B94-BD46EAD26F5A}" presName="center1" presStyleLbl="fgShp" presStyleIdx="0" presStyleCnt="2" custLinFactNeighborY="9093"/>
      <dgm:spPr>
        <a:solidFill>
          <a:srgbClr val="9DC1B3"/>
        </a:solidFill>
      </dgm:spPr>
    </dgm:pt>
    <dgm:pt modelId="{2573A8F0-D8FF-400E-8A6F-FF88F2B35313}" type="pres">
      <dgm:prSet presAssocID="{549ED12D-4638-41F7-8B94-BD46EAD26F5A}" presName="center2" presStyleLbl="fgShp" presStyleIdx="1" presStyleCnt="2" custLinFactNeighborY="-20784"/>
      <dgm:spPr>
        <a:solidFill>
          <a:srgbClr val="9DC1B3"/>
        </a:solidFill>
      </dgm:spPr>
    </dgm:pt>
  </dgm:ptLst>
  <dgm:cxnLst>
    <dgm:cxn modelId="{78828013-3408-434C-8511-2DF092884222}" srcId="{04105D71-F2F3-493F-B7F3-A963EDEDFA14}" destId="{DDA78159-D26F-4B28-807D-8153C5B09B4D}" srcOrd="3" destOrd="0" parTransId="{37090E7D-9CC2-4E8B-9225-AE2DF623A042}" sibTransId="{16E684BE-3C4B-4036-96F4-0F7CEFA8DB35}"/>
    <dgm:cxn modelId="{F4165132-D88A-4ED6-AC6A-E8BA76FCD2FB}" srcId="{04105D71-F2F3-493F-B7F3-A963EDEDFA14}" destId="{2A69C1CC-7ADC-424A-BBC6-5256B311066C}" srcOrd="0" destOrd="0" parTransId="{536661ED-3CFB-42E8-8319-44EBAADC1D91}" sibTransId="{F02E11EA-9918-435A-B787-8F17C42ACD43}"/>
    <dgm:cxn modelId="{6A88D736-B3A2-434E-ADE3-DA63E02CB4DE}" srcId="{04105D71-F2F3-493F-B7F3-A963EDEDFA14}" destId="{AA20C0ED-5AEA-4AD4-890B-DE7DF5B6A327}" srcOrd="4" destOrd="0" parTransId="{6AFC26CE-1C61-49B4-84E8-C7A19723F3B6}" sibTransId="{711285FD-8336-4273-8735-2A466CF3B952}"/>
    <dgm:cxn modelId="{65FCBC3A-6415-4B6D-B32E-4129A3384B02}" type="presOf" srcId="{78421030-882F-49F8-A9C3-4938F27F044E}" destId="{18733479-0216-4766-9DC3-469BE7E01AF6}" srcOrd="0" destOrd="0" presId="urn:microsoft.com/office/officeart/2005/8/layout/cycle4"/>
    <dgm:cxn modelId="{C3898A3E-4BA2-421B-80A4-F23D6AB870D7}" type="presOf" srcId="{AA20C0ED-5AEA-4AD4-890B-DE7DF5B6A327}" destId="{C11A2A97-651D-4AD8-98C7-F97AB1072844}" srcOrd="1" destOrd="4" presId="urn:microsoft.com/office/officeart/2005/8/layout/cycle4"/>
    <dgm:cxn modelId="{92153741-3A78-4A07-A117-EAC58129F488}" type="presOf" srcId="{2A69C1CC-7ADC-424A-BBC6-5256B311066C}" destId="{C11A2A97-651D-4AD8-98C7-F97AB1072844}" srcOrd="1" destOrd="0" presId="urn:microsoft.com/office/officeart/2005/8/layout/cycle4"/>
    <dgm:cxn modelId="{C6F3FB41-92E7-4C30-B54B-9F3323DA123E}" type="presOf" srcId="{3C184011-D5D6-4358-8A52-CEBCF198591F}" destId="{3871F7C1-9A93-47A5-B352-FEB78A1141C3}" srcOrd="0" destOrd="0" presId="urn:microsoft.com/office/officeart/2005/8/layout/cycle4"/>
    <dgm:cxn modelId="{0C5BC348-77E0-42B1-924B-95A8FF40012B}" type="presOf" srcId="{CD2EF83E-7951-4118-BD95-392BF1E8A94D}" destId="{1DA4B6CE-FE04-4F40-BB54-92900A502423}" srcOrd="0" destOrd="0" presId="urn:microsoft.com/office/officeart/2005/8/layout/cycle4"/>
    <dgm:cxn modelId="{F9D34157-6C1D-46CC-8E24-5E7F15FD03C1}" srcId="{04105D71-F2F3-493F-B7F3-A963EDEDFA14}" destId="{F1BD561B-C5C4-4482-89A0-03A4D95F9AB8}" srcOrd="5" destOrd="0" parTransId="{3139A96C-1FD9-48D9-85AC-B09BEFC4A773}" sibTransId="{5D696F0B-A43D-410A-8FE8-170C28817A46}"/>
    <dgm:cxn modelId="{31257762-B4D2-49D6-809F-0D5ECB1980C1}" type="presOf" srcId="{AA20C0ED-5AEA-4AD4-890B-DE7DF5B6A327}" destId="{D50711A1-E72C-4845-90F8-B5B2A476B5CE}" srcOrd="0" destOrd="4" presId="urn:microsoft.com/office/officeart/2005/8/layout/cycle4"/>
    <dgm:cxn modelId="{77AF0565-A3CA-4468-8410-56D35522CD4C}" type="presOf" srcId="{F1BD561B-C5C4-4482-89A0-03A4D95F9AB8}" destId="{D50711A1-E72C-4845-90F8-B5B2A476B5CE}" srcOrd="0" destOrd="5" presId="urn:microsoft.com/office/officeart/2005/8/layout/cycle4"/>
    <dgm:cxn modelId="{DC4FC888-1D75-4BA2-979F-1E5AA6A964C1}" type="presOf" srcId="{70F3A8F8-9287-453B-86D0-225A7680AFF9}" destId="{D50711A1-E72C-4845-90F8-B5B2A476B5CE}" srcOrd="0" destOrd="1" presId="urn:microsoft.com/office/officeart/2005/8/layout/cycle4"/>
    <dgm:cxn modelId="{1137208A-801A-4FB1-B484-B5D7DAF80669}" type="presOf" srcId="{DDA78159-D26F-4B28-807D-8153C5B09B4D}" destId="{C11A2A97-651D-4AD8-98C7-F97AB1072844}" srcOrd="1" destOrd="3" presId="urn:microsoft.com/office/officeart/2005/8/layout/cycle4"/>
    <dgm:cxn modelId="{CA384B8E-24E5-4299-9608-8E021F388FAE}" type="presOf" srcId="{7618C527-44D1-4315-A195-66D047C3D078}" destId="{C11A2A97-651D-4AD8-98C7-F97AB1072844}" srcOrd="1" destOrd="6" presId="urn:microsoft.com/office/officeart/2005/8/layout/cycle4"/>
    <dgm:cxn modelId="{804B6A99-F78E-40E2-8229-94C7BB8EED53}" srcId="{549ED12D-4638-41F7-8B94-BD46EAD26F5A}" destId="{04105D71-F2F3-493F-B7F3-A963EDEDFA14}" srcOrd="0" destOrd="0" parTransId="{930EE205-17D5-4AF9-86D5-D4F744229E16}" sibTransId="{4FE6FFDB-C936-4F9C-A812-8572EAD2A25E}"/>
    <dgm:cxn modelId="{AD8B529D-A7E2-4F61-9EA5-F9E25C45B1C1}" type="presOf" srcId="{61B8C3DA-116D-4377-8F64-FD901AB21F8D}" destId="{D50711A1-E72C-4845-90F8-B5B2A476B5CE}" srcOrd="0" destOrd="2" presId="urn:microsoft.com/office/officeart/2005/8/layout/cycle4"/>
    <dgm:cxn modelId="{6166EB9D-77F3-4AC7-ADCD-AFF3761F8ECD}" type="presOf" srcId="{2A69C1CC-7ADC-424A-BBC6-5256B311066C}" destId="{D50711A1-E72C-4845-90F8-B5B2A476B5CE}" srcOrd="0" destOrd="0" presId="urn:microsoft.com/office/officeart/2005/8/layout/cycle4"/>
    <dgm:cxn modelId="{3B6690A1-97BD-4D3F-9321-1D35BC71DF26}" type="presOf" srcId="{7618C527-44D1-4315-A195-66D047C3D078}" destId="{D50711A1-E72C-4845-90F8-B5B2A476B5CE}" srcOrd="0" destOrd="6" presId="urn:microsoft.com/office/officeart/2005/8/layout/cycle4"/>
    <dgm:cxn modelId="{9FE5AAA4-DC9F-4681-83A7-5FEC237766A3}" srcId="{549ED12D-4638-41F7-8B94-BD46EAD26F5A}" destId="{1C822A40-BF84-4FE8-8F76-D9A588DF6951}" srcOrd="2" destOrd="0" parTransId="{CD19FA1D-6547-4F86-93DA-7BF4B154D087}" sibTransId="{06B747D9-067E-45E2-BB5F-8AE96BD38776}"/>
    <dgm:cxn modelId="{71ECB1A5-511B-4E6C-BA88-1F885B98AA76}" srcId="{04105D71-F2F3-493F-B7F3-A963EDEDFA14}" destId="{7618C527-44D1-4315-A195-66D047C3D078}" srcOrd="6" destOrd="0" parTransId="{85D1A050-C1FF-494A-A90E-A35837C3A649}" sibTransId="{3E155754-7D80-4E81-8282-D4AA5C5C684C}"/>
    <dgm:cxn modelId="{4F7E80B5-D6D9-4A72-9812-C8D2C8762D11}" type="presOf" srcId="{04105D71-F2F3-493F-B7F3-A963EDEDFA14}" destId="{B9260E8C-C9B7-4E48-81BA-D77D5212E9DF}" srcOrd="0" destOrd="0" presId="urn:microsoft.com/office/officeart/2005/8/layout/cycle4"/>
    <dgm:cxn modelId="{0F9D56C6-DB2D-4974-83D1-B08044786C19}" type="presOf" srcId="{DDA78159-D26F-4B28-807D-8153C5B09B4D}" destId="{D50711A1-E72C-4845-90F8-B5B2A476B5CE}" srcOrd="0" destOrd="3" presId="urn:microsoft.com/office/officeart/2005/8/layout/cycle4"/>
    <dgm:cxn modelId="{A8239CC8-EAE8-4371-901C-9022EF33D270}" srcId="{78421030-882F-49F8-A9C3-4938F27F044E}" destId="{CD2EF83E-7951-4118-BD95-392BF1E8A94D}" srcOrd="0" destOrd="0" parTransId="{CD48685A-A6FF-463C-929D-D9440209EE53}" sibTransId="{A01A4AC9-CFCC-424B-B597-AEE7C74BC956}"/>
    <dgm:cxn modelId="{B12347CC-B62E-43B5-BE48-B6F78FECDFF9}" type="presOf" srcId="{61B8C3DA-116D-4377-8F64-FD901AB21F8D}" destId="{C11A2A97-651D-4AD8-98C7-F97AB1072844}" srcOrd="1" destOrd="2" presId="urn:microsoft.com/office/officeart/2005/8/layout/cycle4"/>
    <dgm:cxn modelId="{BF787FD1-1328-4AA7-9EFF-0C67BBEE07A7}" srcId="{04105D71-F2F3-493F-B7F3-A963EDEDFA14}" destId="{70F3A8F8-9287-453B-86D0-225A7680AFF9}" srcOrd="1" destOrd="0" parTransId="{9CDBC495-EC41-458B-9EAC-F5BBA12F7975}" sibTransId="{B5613981-BB87-43E0-8FAA-E4B184CDAA25}"/>
    <dgm:cxn modelId="{EAAF3ED2-072C-49B5-AD49-BF8D529ABA8C}" type="presOf" srcId="{1C822A40-BF84-4FE8-8F76-D9A588DF6951}" destId="{F026E2E3-EC8D-49A0-B843-4633B36CD581}" srcOrd="0" destOrd="0" presId="urn:microsoft.com/office/officeart/2005/8/layout/cycle4"/>
    <dgm:cxn modelId="{64AD42D8-C39B-4F72-BB3B-F80B3CD59E7D}" type="presOf" srcId="{70F3A8F8-9287-453B-86D0-225A7680AFF9}" destId="{C11A2A97-651D-4AD8-98C7-F97AB1072844}" srcOrd="1" destOrd="1" presId="urn:microsoft.com/office/officeart/2005/8/layout/cycle4"/>
    <dgm:cxn modelId="{FE88CADA-4D94-4E71-8B82-5CA08D711510}" type="presOf" srcId="{F1BD561B-C5C4-4482-89A0-03A4D95F9AB8}" destId="{C11A2A97-651D-4AD8-98C7-F97AB1072844}" srcOrd="1" destOrd="5" presId="urn:microsoft.com/office/officeart/2005/8/layout/cycle4"/>
    <dgm:cxn modelId="{A3CDC5E3-CE87-4280-8704-443491BC7115}" type="presOf" srcId="{549ED12D-4638-41F7-8B94-BD46EAD26F5A}" destId="{FA0260D2-A927-46B1-B2EE-74E8F55D936C}" srcOrd="0" destOrd="0" presId="urn:microsoft.com/office/officeart/2005/8/layout/cycle4"/>
    <dgm:cxn modelId="{536FE2E7-03F9-4CF4-A580-AFC865AB43DB}" type="presOf" srcId="{CD2EF83E-7951-4118-BD95-392BF1E8A94D}" destId="{EF568F23-76CA-47E8-AEFC-924CC75CF905}" srcOrd="1" destOrd="0" presId="urn:microsoft.com/office/officeart/2005/8/layout/cycle4"/>
    <dgm:cxn modelId="{49F94DF8-628E-4DE5-965B-908CB9873886}" srcId="{549ED12D-4638-41F7-8B94-BD46EAD26F5A}" destId="{78421030-882F-49F8-A9C3-4938F27F044E}" srcOrd="1" destOrd="0" parTransId="{E5066D42-A787-4834-A8E1-67688A44EACE}" sibTransId="{C2917987-922F-499C-A307-5D07B7933BC3}"/>
    <dgm:cxn modelId="{26B4C1FA-3F76-4037-A0B6-174972D8A8A2}" srcId="{549ED12D-4638-41F7-8B94-BD46EAD26F5A}" destId="{3C184011-D5D6-4358-8A52-CEBCF198591F}" srcOrd="3" destOrd="0" parTransId="{1BF0B6C5-FC04-4022-B404-604F2A1590A2}" sibTransId="{6FFED2E5-97EA-4468-9913-3C0A771DB719}"/>
    <dgm:cxn modelId="{96B44CFD-E89E-4DA3-9B2F-773437D52E0C}" srcId="{04105D71-F2F3-493F-B7F3-A963EDEDFA14}" destId="{61B8C3DA-116D-4377-8F64-FD901AB21F8D}" srcOrd="2" destOrd="0" parTransId="{69653E19-6D04-40C1-A8E8-F51CE900FFAF}" sibTransId="{D1D5F51C-5BF3-49B4-A1C2-1DEABD4BE1C1}"/>
    <dgm:cxn modelId="{CF68FEB4-DF60-4C91-90E7-D21DF2439817}" type="presParOf" srcId="{FA0260D2-A927-46B1-B2EE-74E8F55D936C}" destId="{928A58C2-CA08-4CDE-AC5D-9E3887BD6F4C}" srcOrd="0" destOrd="0" presId="urn:microsoft.com/office/officeart/2005/8/layout/cycle4"/>
    <dgm:cxn modelId="{1E9A3DCD-DED4-4282-9FB7-E765CBAAB0A4}" type="presParOf" srcId="{928A58C2-CA08-4CDE-AC5D-9E3887BD6F4C}" destId="{B4B04DE6-2D3E-4F7D-A747-E3AC8510527D}" srcOrd="0" destOrd="0" presId="urn:microsoft.com/office/officeart/2005/8/layout/cycle4"/>
    <dgm:cxn modelId="{7FC9BC4E-E5E9-4339-BA32-9C0C96C079A0}" type="presParOf" srcId="{B4B04DE6-2D3E-4F7D-A747-E3AC8510527D}" destId="{D50711A1-E72C-4845-90F8-B5B2A476B5CE}" srcOrd="0" destOrd="0" presId="urn:microsoft.com/office/officeart/2005/8/layout/cycle4"/>
    <dgm:cxn modelId="{2C3D8891-69D2-4687-9769-8E9B6900D8E5}" type="presParOf" srcId="{B4B04DE6-2D3E-4F7D-A747-E3AC8510527D}" destId="{C11A2A97-651D-4AD8-98C7-F97AB1072844}" srcOrd="1" destOrd="0" presId="urn:microsoft.com/office/officeart/2005/8/layout/cycle4"/>
    <dgm:cxn modelId="{C22B427E-B844-4E9D-A1F7-3F01A6AA78CB}" type="presParOf" srcId="{928A58C2-CA08-4CDE-AC5D-9E3887BD6F4C}" destId="{36259950-6F1C-453C-B6BF-0327465BDF40}" srcOrd="1" destOrd="0" presId="urn:microsoft.com/office/officeart/2005/8/layout/cycle4"/>
    <dgm:cxn modelId="{5B4FC6C2-CC66-4D14-8BE9-6C3B981E828F}" type="presParOf" srcId="{36259950-6F1C-453C-B6BF-0327465BDF40}" destId="{1DA4B6CE-FE04-4F40-BB54-92900A502423}" srcOrd="0" destOrd="0" presId="urn:microsoft.com/office/officeart/2005/8/layout/cycle4"/>
    <dgm:cxn modelId="{3CDC6C10-FF1A-41A9-8B47-E29BD9845564}" type="presParOf" srcId="{36259950-6F1C-453C-B6BF-0327465BDF40}" destId="{EF568F23-76CA-47E8-AEFC-924CC75CF905}" srcOrd="1" destOrd="0" presId="urn:microsoft.com/office/officeart/2005/8/layout/cycle4"/>
    <dgm:cxn modelId="{A88C32A7-1AD5-437E-B514-6C7437D14AD0}" type="presParOf" srcId="{928A58C2-CA08-4CDE-AC5D-9E3887BD6F4C}" destId="{79362188-9079-4C13-B94B-5670BCD084A5}" srcOrd="2" destOrd="0" presId="urn:microsoft.com/office/officeart/2005/8/layout/cycle4"/>
    <dgm:cxn modelId="{1B0DA3AB-D12B-4E89-82A3-054E936030E0}" type="presParOf" srcId="{FA0260D2-A927-46B1-B2EE-74E8F55D936C}" destId="{8FE879CF-EFF7-41EB-BC33-8168420282D6}" srcOrd="1" destOrd="0" presId="urn:microsoft.com/office/officeart/2005/8/layout/cycle4"/>
    <dgm:cxn modelId="{664B12EF-8154-4294-B281-B097003E4C3C}" type="presParOf" srcId="{8FE879CF-EFF7-41EB-BC33-8168420282D6}" destId="{B9260E8C-C9B7-4E48-81BA-D77D5212E9DF}" srcOrd="0" destOrd="0" presId="urn:microsoft.com/office/officeart/2005/8/layout/cycle4"/>
    <dgm:cxn modelId="{85DFEB2C-B6AD-414D-AD4C-7CBBED7EF8E6}" type="presParOf" srcId="{8FE879CF-EFF7-41EB-BC33-8168420282D6}" destId="{18733479-0216-4766-9DC3-469BE7E01AF6}" srcOrd="1" destOrd="0" presId="urn:microsoft.com/office/officeart/2005/8/layout/cycle4"/>
    <dgm:cxn modelId="{AC0ADD93-D66A-42B9-9EFA-85245B41DA2B}" type="presParOf" srcId="{8FE879CF-EFF7-41EB-BC33-8168420282D6}" destId="{F026E2E3-EC8D-49A0-B843-4633B36CD581}" srcOrd="2" destOrd="0" presId="urn:microsoft.com/office/officeart/2005/8/layout/cycle4"/>
    <dgm:cxn modelId="{5009B56C-72AA-4832-A3E9-40EDC281E0F4}" type="presParOf" srcId="{8FE879CF-EFF7-41EB-BC33-8168420282D6}" destId="{3871F7C1-9A93-47A5-B352-FEB78A1141C3}" srcOrd="3" destOrd="0" presId="urn:microsoft.com/office/officeart/2005/8/layout/cycle4"/>
    <dgm:cxn modelId="{91752325-AA53-4E3A-A412-EE676AC795EC}" type="presParOf" srcId="{8FE879CF-EFF7-41EB-BC33-8168420282D6}" destId="{D51EE03F-D2FC-4B75-B5C8-0B5A3DA791A4}" srcOrd="4" destOrd="0" presId="urn:microsoft.com/office/officeart/2005/8/layout/cycle4"/>
    <dgm:cxn modelId="{27D947DE-8717-4E47-A2AF-707AD4007F77}" type="presParOf" srcId="{FA0260D2-A927-46B1-B2EE-74E8F55D936C}" destId="{B4F500A6-8194-4F2E-851B-D79B5767FC76}" srcOrd="2" destOrd="0" presId="urn:microsoft.com/office/officeart/2005/8/layout/cycle4"/>
    <dgm:cxn modelId="{C143AED4-5E2C-4CB2-B596-0B2F730CB14D}" type="presParOf" srcId="{FA0260D2-A927-46B1-B2EE-74E8F55D936C}" destId="{2573A8F0-D8FF-400E-8A6F-FF88F2B35313}" srcOrd="3" destOrd="0" presId="urn:microsoft.com/office/officeart/2005/8/layout/cycle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49ED12D-4638-41F7-8B94-BD46EAD26F5A}" type="doc">
      <dgm:prSet loTypeId="urn:microsoft.com/office/officeart/2005/8/layout/cycle4" loCatId="cycle" qsTypeId="urn:microsoft.com/office/officeart/2005/8/quickstyle/simple1" qsCatId="simple" csTypeId="urn:microsoft.com/office/officeart/2005/8/colors/colorful2" csCatId="colorful" phldr="1"/>
      <dgm:spPr/>
      <dgm:t>
        <a:bodyPr/>
        <a:lstStyle/>
        <a:p>
          <a:endParaRPr lang="fr-BE"/>
        </a:p>
      </dgm:t>
    </dgm:pt>
    <dgm:pt modelId="{04105D71-F2F3-493F-B7F3-A963EDEDFA14}">
      <dgm:prSet phldrT="[Texte]" custT="1"/>
      <dgm:spPr>
        <a:solidFill>
          <a:srgbClr val="3A4E6E"/>
        </a:solidFill>
      </dgm:spPr>
      <dgm:t>
        <a:bodyPr/>
        <a:lstStyle/>
        <a:p>
          <a:pPr algn="r">
            <a:spcAft>
              <a:spcPts val="0"/>
            </a:spcAft>
          </a:pPr>
          <a:r>
            <a:rPr lang="fr-BE" sz="1800" b="0" i="0" dirty="0">
              <a:latin typeface="Calibri" panose="020F0502020204030204" pitchFamily="34" charset="0"/>
              <a:cs typeface="Calibri" panose="020F0502020204030204" pitchFamily="34" charset="0"/>
            </a:rPr>
            <a:t>FLA: rapport à la langue et  aux langues</a:t>
          </a:r>
        </a:p>
      </dgm:t>
    </dgm:pt>
    <dgm:pt modelId="{930EE205-17D5-4AF9-86D5-D4F744229E16}" type="parTrans" cxnId="{804B6A99-F78E-40E2-8229-94C7BB8EED53}">
      <dgm:prSet/>
      <dgm:spPr/>
      <dgm:t>
        <a:bodyPr/>
        <a:lstStyle/>
        <a:p>
          <a:endParaRPr lang="fr-BE" b="0" i="0">
            <a:latin typeface="Calibri" panose="020F0502020204030204" pitchFamily="34" charset="0"/>
            <a:cs typeface="Calibri" panose="020F0502020204030204" pitchFamily="34" charset="0"/>
          </a:endParaRPr>
        </a:p>
      </dgm:t>
    </dgm:pt>
    <dgm:pt modelId="{4FE6FFDB-C936-4F9C-A812-8572EAD2A25E}" type="sibTrans" cxnId="{804B6A99-F78E-40E2-8229-94C7BB8EED53}">
      <dgm:prSet/>
      <dgm:spPr/>
      <dgm:t>
        <a:bodyPr/>
        <a:lstStyle/>
        <a:p>
          <a:endParaRPr lang="fr-BE" b="0" i="0">
            <a:latin typeface="Calibri" panose="020F0502020204030204" pitchFamily="34" charset="0"/>
            <a:cs typeface="Calibri" panose="020F0502020204030204" pitchFamily="34" charset="0"/>
          </a:endParaRPr>
        </a:p>
      </dgm:t>
    </dgm:pt>
    <dgm:pt modelId="{2A69C1CC-7ADC-424A-BBC6-5256B311066C}">
      <dgm:prSet phldrT="[Texte]" custT="1"/>
      <dgm:spPr>
        <a:ln>
          <a:solidFill>
            <a:srgbClr val="3A4E6E"/>
          </a:solidFill>
        </a:ln>
      </dgm:spPr>
      <dgm:t>
        <a:bodyPr/>
        <a:lstStyle/>
        <a:p>
          <a:pPr algn="r">
            <a:spcAft>
              <a:spcPts val="0"/>
            </a:spcAft>
            <a:buNone/>
          </a:pPr>
          <a:r>
            <a:rPr lang="fr-BE" sz="2000" b="1" i="0" dirty="0">
              <a:latin typeface="Calibri" panose="020F0502020204030204" pitchFamily="34" charset="0"/>
              <a:cs typeface="Calibri" panose="020F0502020204030204" pitchFamily="34" charset="0"/>
            </a:rPr>
            <a:t>Créer la confiance</a:t>
          </a:r>
        </a:p>
      </dgm:t>
    </dgm:pt>
    <dgm:pt modelId="{536661ED-3CFB-42E8-8319-44EBAADC1D91}" type="parTrans" cxnId="{F4165132-D88A-4ED6-AC6A-E8BA76FCD2FB}">
      <dgm:prSet/>
      <dgm:spPr/>
      <dgm:t>
        <a:bodyPr/>
        <a:lstStyle/>
        <a:p>
          <a:endParaRPr lang="fr-BE" b="0" i="0">
            <a:latin typeface="Calibri" panose="020F0502020204030204" pitchFamily="34" charset="0"/>
            <a:cs typeface="Calibri" panose="020F0502020204030204" pitchFamily="34" charset="0"/>
          </a:endParaRPr>
        </a:p>
      </dgm:t>
    </dgm:pt>
    <dgm:pt modelId="{F02E11EA-9918-435A-B787-8F17C42ACD43}" type="sibTrans" cxnId="{F4165132-D88A-4ED6-AC6A-E8BA76FCD2FB}">
      <dgm:prSet/>
      <dgm:spPr/>
      <dgm:t>
        <a:bodyPr/>
        <a:lstStyle/>
        <a:p>
          <a:endParaRPr lang="fr-BE" b="0" i="0">
            <a:latin typeface="Calibri" panose="020F0502020204030204" pitchFamily="34" charset="0"/>
            <a:cs typeface="Calibri" panose="020F0502020204030204" pitchFamily="34" charset="0"/>
          </a:endParaRPr>
        </a:p>
      </dgm:t>
    </dgm:pt>
    <dgm:pt modelId="{78421030-882F-49F8-A9C3-4938F27F044E}">
      <dgm:prSet phldrT="[Texte]" custT="1"/>
      <dgm:spPr>
        <a:solidFill>
          <a:srgbClr val="4F6059"/>
        </a:solidFill>
      </dgm:spPr>
      <dgm:t>
        <a:bodyPr/>
        <a:lstStyle/>
        <a:p>
          <a:pPr algn="l"/>
          <a:r>
            <a:rPr lang="fr-BE" sz="1600" b="0" i="0" dirty="0">
              <a:latin typeface="Calibri" panose="020F0502020204030204" pitchFamily="34" charset="0"/>
              <a:cs typeface="Calibri" panose="020F0502020204030204" pitchFamily="34" charset="0"/>
            </a:rPr>
            <a:t>FLA: rapport à l’</a:t>
          </a:r>
          <a:r>
            <a:rPr lang="fr-BE" sz="1600" b="0" i="0" dirty="0" err="1">
              <a:latin typeface="Calibri" panose="020F0502020204030204" pitchFamily="34" charset="0"/>
              <a:cs typeface="Calibri" panose="020F0502020204030204" pitchFamily="34" charset="0"/>
            </a:rPr>
            <a:t>apprentis-sage</a:t>
          </a:r>
          <a:r>
            <a:rPr lang="fr-BE" sz="1600" b="0" i="0" dirty="0">
              <a:latin typeface="Calibri" panose="020F0502020204030204" pitchFamily="34" charset="0"/>
              <a:cs typeface="Calibri" panose="020F0502020204030204" pitchFamily="34" charset="0"/>
            </a:rPr>
            <a:t> et aux savoirs</a:t>
          </a:r>
        </a:p>
      </dgm:t>
    </dgm:pt>
    <dgm:pt modelId="{E5066D42-A787-4834-A8E1-67688A44EACE}" type="parTrans" cxnId="{49F94DF8-628E-4DE5-965B-908CB9873886}">
      <dgm:prSet/>
      <dgm:spPr/>
      <dgm:t>
        <a:bodyPr/>
        <a:lstStyle/>
        <a:p>
          <a:endParaRPr lang="fr-BE" b="0" i="0">
            <a:latin typeface="Calibri" panose="020F0502020204030204" pitchFamily="34" charset="0"/>
            <a:cs typeface="Calibri" panose="020F0502020204030204" pitchFamily="34" charset="0"/>
          </a:endParaRPr>
        </a:p>
      </dgm:t>
    </dgm:pt>
    <dgm:pt modelId="{C2917987-922F-499C-A307-5D07B7933BC3}" type="sibTrans" cxnId="{49F94DF8-628E-4DE5-965B-908CB9873886}">
      <dgm:prSet/>
      <dgm:spPr/>
      <dgm:t>
        <a:bodyPr/>
        <a:lstStyle/>
        <a:p>
          <a:endParaRPr lang="fr-BE" b="0" i="0">
            <a:latin typeface="Calibri" panose="020F0502020204030204" pitchFamily="34" charset="0"/>
            <a:cs typeface="Calibri" panose="020F0502020204030204" pitchFamily="34" charset="0"/>
          </a:endParaRPr>
        </a:p>
      </dgm:t>
    </dgm:pt>
    <dgm:pt modelId="{CD2EF83E-7951-4118-BD95-392BF1E8A94D}">
      <dgm:prSet phldrT="[Texte]" custT="1"/>
      <dgm:spPr>
        <a:ln>
          <a:solidFill>
            <a:srgbClr val="4F6059"/>
          </a:solidFill>
        </a:ln>
      </dgm:spPr>
      <dgm:t>
        <a:bodyPr anchor="t" anchorCtr="0"/>
        <a:lstStyle/>
        <a:p>
          <a:pPr marL="0" indent="0" algn="l">
            <a:lnSpc>
              <a:spcPct val="100000"/>
            </a:lnSpc>
            <a:spcAft>
              <a:spcPts val="0"/>
            </a:spcAft>
            <a:buNone/>
          </a:pPr>
          <a:r>
            <a:rPr lang="fr-BE" sz="1800" b="1" i="0" dirty="0">
              <a:latin typeface="Calibri" panose="020F0502020204030204" pitchFamily="34" charset="0"/>
              <a:cs typeface="Calibri" panose="020F0502020204030204" pitchFamily="34" charset="0"/>
            </a:rPr>
            <a:t>Préparer l’enseignement </a:t>
          </a:r>
          <a:r>
            <a:rPr lang="fr-BE" sz="1400" b="0" i="0" dirty="0">
              <a:latin typeface="Calibri" panose="020F0502020204030204" pitchFamily="34" charset="0"/>
              <a:cs typeface="Calibri" panose="020F0502020204030204" pitchFamily="34" charset="0"/>
            </a:rPr>
            <a:t>en y intégrant explicitement l’apprentissage des usages scolaires du langage : offrir aux élèves un modèle linguistique de grande qualité, </a:t>
          </a:r>
          <a:r>
            <a:rPr lang="fr-BE" sz="1400" b="1" i="0" dirty="0">
              <a:latin typeface="Calibri" panose="020F0502020204030204" pitchFamily="34" charset="0"/>
              <a:cs typeface="Calibri" panose="020F0502020204030204" pitchFamily="34" charset="0"/>
            </a:rPr>
            <a:t>structurer les apprentissages</a:t>
          </a:r>
          <a:r>
            <a:rPr lang="fr-BE" sz="1400" b="0" i="0" dirty="0">
              <a:latin typeface="Calibri" panose="020F0502020204030204" pitchFamily="34" charset="0"/>
              <a:cs typeface="Calibri" panose="020F0502020204030204" pitchFamily="34" charset="0"/>
            </a:rPr>
            <a:t>, les </a:t>
          </a:r>
          <a:r>
            <a:rPr lang="fr-BE" sz="1400" b="1" i="0" dirty="0">
              <a:latin typeface="Calibri" panose="020F0502020204030204" pitchFamily="34" charset="0"/>
              <a:cs typeface="Calibri" panose="020F0502020204030204" pitchFamily="34" charset="0"/>
            </a:rPr>
            <a:t>planifier</a:t>
          </a:r>
          <a:r>
            <a:rPr lang="fr-BE" sz="1400" b="0" i="0" dirty="0">
              <a:latin typeface="Calibri" panose="020F0502020204030204" pitchFamily="34" charset="0"/>
              <a:cs typeface="Calibri" panose="020F0502020204030204" pitchFamily="34" charset="0"/>
            </a:rPr>
            <a:t> sur la durée.</a:t>
          </a:r>
          <a:r>
            <a:rPr lang="fr-BE" sz="1600" b="0" i="0" dirty="0">
              <a:latin typeface="Calibri" panose="020F0502020204030204" pitchFamily="34" charset="0"/>
              <a:cs typeface="Calibri" panose="020F0502020204030204" pitchFamily="34" charset="0"/>
            </a:rPr>
            <a:t>                           </a:t>
          </a:r>
        </a:p>
      </dgm:t>
    </dgm:pt>
    <dgm:pt modelId="{CD48685A-A6FF-463C-929D-D9440209EE53}" type="parTrans" cxnId="{A8239CC8-EAE8-4371-901C-9022EF33D270}">
      <dgm:prSet/>
      <dgm:spPr/>
      <dgm:t>
        <a:bodyPr/>
        <a:lstStyle/>
        <a:p>
          <a:endParaRPr lang="fr-BE" b="0" i="0">
            <a:latin typeface="Calibri" panose="020F0502020204030204" pitchFamily="34" charset="0"/>
            <a:cs typeface="Calibri" panose="020F0502020204030204" pitchFamily="34" charset="0"/>
          </a:endParaRPr>
        </a:p>
      </dgm:t>
    </dgm:pt>
    <dgm:pt modelId="{A01A4AC9-CFCC-424B-B597-AEE7C74BC956}" type="sibTrans" cxnId="{A8239CC8-EAE8-4371-901C-9022EF33D270}">
      <dgm:prSet/>
      <dgm:spPr/>
      <dgm:t>
        <a:bodyPr/>
        <a:lstStyle/>
        <a:p>
          <a:endParaRPr lang="fr-BE" b="0" i="0">
            <a:latin typeface="Calibri" panose="020F0502020204030204" pitchFamily="34" charset="0"/>
            <a:cs typeface="Calibri" panose="020F0502020204030204" pitchFamily="34" charset="0"/>
          </a:endParaRPr>
        </a:p>
      </dgm:t>
    </dgm:pt>
    <dgm:pt modelId="{1C822A40-BF84-4FE8-8F76-D9A588DF6951}">
      <dgm:prSet phldrT="[Texte]"/>
      <dgm:spPr>
        <a:solidFill>
          <a:srgbClr val="607698"/>
        </a:solidFill>
      </dgm:spPr>
      <dgm:t>
        <a:bodyPr/>
        <a:lstStyle/>
        <a:p>
          <a:pPr algn="l"/>
          <a:r>
            <a:rPr lang="fr-BE" b="0" i="0" dirty="0">
              <a:latin typeface="Calibri" panose="020F0502020204030204" pitchFamily="34" charset="0"/>
              <a:cs typeface="Calibri" panose="020F0502020204030204" pitchFamily="34" charset="0"/>
            </a:rPr>
            <a:t>FLA: rapport aux structures</a:t>
          </a:r>
        </a:p>
      </dgm:t>
    </dgm:pt>
    <dgm:pt modelId="{CD19FA1D-6547-4F86-93DA-7BF4B154D087}" type="parTrans" cxnId="{9FE5AAA4-DC9F-4681-83A7-5FEC237766A3}">
      <dgm:prSet/>
      <dgm:spPr/>
      <dgm:t>
        <a:bodyPr/>
        <a:lstStyle/>
        <a:p>
          <a:endParaRPr lang="fr-BE" b="0" i="0">
            <a:latin typeface="Calibri" panose="020F0502020204030204" pitchFamily="34" charset="0"/>
            <a:cs typeface="Calibri" panose="020F0502020204030204" pitchFamily="34" charset="0"/>
          </a:endParaRPr>
        </a:p>
      </dgm:t>
    </dgm:pt>
    <dgm:pt modelId="{06B747D9-067E-45E2-BB5F-8AE96BD38776}" type="sibTrans" cxnId="{9FE5AAA4-DC9F-4681-83A7-5FEC237766A3}">
      <dgm:prSet/>
      <dgm:spPr/>
      <dgm:t>
        <a:bodyPr/>
        <a:lstStyle/>
        <a:p>
          <a:endParaRPr lang="fr-BE" b="0" i="0">
            <a:latin typeface="Calibri" panose="020F0502020204030204" pitchFamily="34" charset="0"/>
            <a:cs typeface="Calibri" panose="020F0502020204030204" pitchFamily="34" charset="0"/>
          </a:endParaRPr>
        </a:p>
      </dgm:t>
    </dgm:pt>
    <dgm:pt modelId="{3063EF54-7CCE-40BA-A5E2-13C6089C6665}">
      <dgm:prSet phldrT="[Texte]" custT="1"/>
      <dgm:spPr>
        <a:ln>
          <a:solidFill>
            <a:srgbClr val="607698"/>
          </a:solidFill>
        </a:ln>
      </dgm:spPr>
      <dgm:t>
        <a:bodyPr/>
        <a:lstStyle/>
        <a:p>
          <a:pPr marL="0" indent="0" algn="l">
            <a:lnSpc>
              <a:spcPct val="100000"/>
            </a:lnSpc>
            <a:spcAft>
              <a:spcPts val="0"/>
            </a:spcAft>
            <a:buNone/>
          </a:pPr>
          <a:r>
            <a:rPr lang="fr-BE" sz="1600" b="1" i="0" dirty="0">
              <a:latin typeface="Calibri" panose="020F0502020204030204" pitchFamily="34" charset="0"/>
              <a:cs typeface="Calibri" panose="020F0502020204030204" pitchFamily="34" charset="0"/>
            </a:rPr>
            <a:t>Organiser l’enseignement </a:t>
          </a:r>
          <a:r>
            <a:rPr lang="fr-BE" sz="1600" b="0" i="0" dirty="0">
              <a:latin typeface="Calibri" panose="020F0502020204030204" pitchFamily="34" charset="0"/>
              <a:cs typeface="Calibri" panose="020F0502020204030204" pitchFamily="34" charset="0"/>
            </a:rPr>
            <a:t>en utilisant l’espace et les ressources de l’école : collaboration, </a:t>
          </a:r>
          <a:r>
            <a:rPr lang="fr-BE" sz="1600" b="0" i="0" dirty="0" err="1">
              <a:latin typeface="Calibri" panose="020F0502020204030204" pitchFamily="34" charset="0"/>
              <a:cs typeface="Calibri" panose="020F0502020204030204" pitchFamily="34" charset="0"/>
            </a:rPr>
            <a:t>co</a:t>
          </a:r>
          <a:r>
            <a:rPr lang="fr-BE" sz="1600" b="0" i="0" dirty="0">
              <a:latin typeface="Calibri" panose="020F0502020204030204" pitchFamily="34" charset="0"/>
              <a:cs typeface="Calibri" panose="020F0502020204030204" pitchFamily="34" charset="0"/>
            </a:rPr>
            <a:t>-enseignement, différenciation…</a:t>
          </a:r>
        </a:p>
      </dgm:t>
    </dgm:pt>
    <dgm:pt modelId="{B8253A3B-247E-4262-BA76-EEF017595CBA}" type="parTrans" cxnId="{5F385234-92A1-462D-BC08-1FE7082A466D}">
      <dgm:prSet/>
      <dgm:spPr/>
      <dgm:t>
        <a:bodyPr/>
        <a:lstStyle/>
        <a:p>
          <a:endParaRPr lang="fr-BE" b="0" i="0">
            <a:latin typeface="Calibri" panose="020F0502020204030204" pitchFamily="34" charset="0"/>
            <a:cs typeface="Calibri" panose="020F0502020204030204" pitchFamily="34" charset="0"/>
          </a:endParaRPr>
        </a:p>
      </dgm:t>
    </dgm:pt>
    <dgm:pt modelId="{2D5BB7AC-A5F2-4F81-9995-65773603B49D}" type="sibTrans" cxnId="{5F385234-92A1-462D-BC08-1FE7082A466D}">
      <dgm:prSet/>
      <dgm:spPr/>
      <dgm:t>
        <a:bodyPr/>
        <a:lstStyle/>
        <a:p>
          <a:endParaRPr lang="fr-BE" b="0" i="0">
            <a:latin typeface="Calibri" panose="020F0502020204030204" pitchFamily="34" charset="0"/>
            <a:cs typeface="Calibri" panose="020F0502020204030204" pitchFamily="34" charset="0"/>
          </a:endParaRPr>
        </a:p>
      </dgm:t>
    </dgm:pt>
    <dgm:pt modelId="{3C184011-D5D6-4358-8A52-CEBCF198591F}">
      <dgm:prSet phldrT="[Texte]"/>
      <dgm:spPr>
        <a:solidFill>
          <a:srgbClr val="7991B8"/>
        </a:solidFill>
      </dgm:spPr>
      <dgm:t>
        <a:bodyPr/>
        <a:lstStyle/>
        <a:p>
          <a:pPr algn="r"/>
          <a:r>
            <a:rPr lang="fr-BE" b="0" i="0" dirty="0">
              <a:latin typeface="Calibri" panose="020F0502020204030204" pitchFamily="34" charset="0"/>
              <a:cs typeface="Calibri" panose="020F0502020204030204" pitchFamily="34" charset="0"/>
            </a:rPr>
            <a:t>FLA: rapport à l’évaluation</a:t>
          </a:r>
        </a:p>
      </dgm:t>
    </dgm:pt>
    <dgm:pt modelId="{1BF0B6C5-FC04-4022-B404-604F2A1590A2}" type="parTrans" cxnId="{26B4C1FA-3F76-4037-A0B6-174972D8A8A2}">
      <dgm:prSet/>
      <dgm:spPr/>
      <dgm:t>
        <a:bodyPr/>
        <a:lstStyle/>
        <a:p>
          <a:endParaRPr lang="fr-BE" b="0" i="0">
            <a:latin typeface="Calibri" panose="020F0502020204030204" pitchFamily="34" charset="0"/>
            <a:cs typeface="Calibri" panose="020F0502020204030204" pitchFamily="34" charset="0"/>
          </a:endParaRPr>
        </a:p>
      </dgm:t>
    </dgm:pt>
    <dgm:pt modelId="{6FFED2E5-97EA-4468-9913-3C0A771DB719}" type="sibTrans" cxnId="{26B4C1FA-3F76-4037-A0B6-174972D8A8A2}">
      <dgm:prSet/>
      <dgm:spPr/>
      <dgm:t>
        <a:bodyPr/>
        <a:lstStyle/>
        <a:p>
          <a:endParaRPr lang="fr-BE" b="0" i="0">
            <a:latin typeface="Calibri" panose="020F0502020204030204" pitchFamily="34" charset="0"/>
            <a:cs typeface="Calibri" panose="020F0502020204030204" pitchFamily="34" charset="0"/>
          </a:endParaRPr>
        </a:p>
      </dgm:t>
    </dgm:pt>
    <dgm:pt modelId="{70F3A8F8-9287-453B-86D0-225A7680AFF9}">
      <dgm:prSet phldrT="[Texte]" custT="1"/>
      <dgm:spPr>
        <a:ln>
          <a:solidFill>
            <a:srgbClr val="3A4E6E"/>
          </a:solidFill>
        </a:ln>
      </dgm:spPr>
      <dgm:t>
        <a:bodyPr/>
        <a:lstStyle/>
        <a:p>
          <a:pPr algn="r">
            <a:spcAft>
              <a:spcPts val="0"/>
            </a:spcAft>
            <a:buNone/>
          </a:pPr>
          <a:r>
            <a:rPr lang="fr-BE" sz="1600" b="0" i="0" dirty="0">
              <a:latin typeface="Calibri" panose="020F0502020204030204" pitchFamily="34" charset="0"/>
              <a:cs typeface="Calibri" panose="020F0502020204030204" pitchFamily="34" charset="0"/>
            </a:rPr>
            <a:t>qui favorise le</a:t>
          </a:r>
        </a:p>
      </dgm:t>
    </dgm:pt>
    <dgm:pt modelId="{9CDBC495-EC41-458B-9EAC-F5BBA12F7975}" type="parTrans" cxnId="{BF787FD1-1328-4AA7-9EFF-0C67BBEE07A7}">
      <dgm:prSet/>
      <dgm:spPr/>
      <dgm:t>
        <a:bodyPr/>
        <a:lstStyle/>
        <a:p>
          <a:endParaRPr lang="fr-BE" b="0" i="0">
            <a:latin typeface="Calibri" panose="020F0502020204030204" pitchFamily="34" charset="0"/>
            <a:cs typeface="Calibri" panose="020F0502020204030204" pitchFamily="34" charset="0"/>
          </a:endParaRPr>
        </a:p>
      </dgm:t>
    </dgm:pt>
    <dgm:pt modelId="{B5613981-BB87-43E0-8FAA-E4B184CDAA25}" type="sibTrans" cxnId="{BF787FD1-1328-4AA7-9EFF-0C67BBEE07A7}">
      <dgm:prSet/>
      <dgm:spPr/>
      <dgm:t>
        <a:bodyPr/>
        <a:lstStyle/>
        <a:p>
          <a:endParaRPr lang="fr-BE" b="0" i="0">
            <a:latin typeface="Calibri" panose="020F0502020204030204" pitchFamily="34" charset="0"/>
            <a:cs typeface="Calibri" panose="020F0502020204030204" pitchFamily="34" charset="0"/>
          </a:endParaRPr>
        </a:p>
      </dgm:t>
    </dgm:pt>
    <dgm:pt modelId="{7618C527-44D1-4315-A195-66D047C3D078}">
      <dgm:prSet phldrT="[Texte]"/>
      <dgm:spPr>
        <a:ln>
          <a:solidFill>
            <a:srgbClr val="3A4E6E"/>
          </a:solidFill>
        </a:ln>
      </dgm:spPr>
      <dgm:t>
        <a:bodyPr/>
        <a:lstStyle/>
        <a:p>
          <a:pPr algn="l">
            <a:spcAft>
              <a:spcPct val="15000"/>
            </a:spcAft>
            <a:buNone/>
          </a:pPr>
          <a:endParaRPr lang="fr-BE" sz="1900" b="0" i="0" dirty="0">
            <a:latin typeface="Calibri" panose="020F0502020204030204" pitchFamily="34" charset="0"/>
            <a:cs typeface="Calibri" panose="020F0502020204030204" pitchFamily="34" charset="0"/>
          </a:endParaRPr>
        </a:p>
      </dgm:t>
    </dgm:pt>
    <dgm:pt modelId="{85D1A050-C1FF-494A-A90E-A35837C3A649}" type="parTrans" cxnId="{71ECB1A5-511B-4E6C-BA88-1F885B98AA76}">
      <dgm:prSet/>
      <dgm:spPr/>
      <dgm:t>
        <a:bodyPr/>
        <a:lstStyle/>
        <a:p>
          <a:endParaRPr lang="fr-BE" b="0" i="0">
            <a:latin typeface="Calibri" panose="020F0502020204030204" pitchFamily="34" charset="0"/>
            <a:cs typeface="Calibri" panose="020F0502020204030204" pitchFamily="34" charset="0"/>
          </a:endParaRPr>
        </a:p>
      </dgm:t>
    </dgm:pt>
    <dgm:pt modelId="{3E155754-7D80-4E81-8282-D4AA5C5C684C}" type="sibTrans" cxnId="{71ECB1A5-511B-4E6C-BA88-1F885B98AA76}">
      <dgm:prSet/>
      <dgm:spPr/>
      <dgm:t>
        <a:bodyPr/>
        <a:lstStyle/>
        <a:p>
          <a:endParaRPr lang="fr-BE" b="0" i="0">
            <a:latin typeface="Calibri" panose="020F0502020204030204" pitchFamily="34" charset="0"/>
            <a:cs typeface="Calibri" panose="020F0502020204030204" pitchFamily="34" charset="0"/>
          </a:endParaRPr>
        </a:p>
      </dgm:t>
    </dgm:pt>
    <dgm:pt modelId="{61B8C3DA-116D-4377-8F64-FD901AB21F8D}">
      <dgm:prSet phldrT="[Texte]" custT="1"/>
      <dgm:spPr>
        <a:ln>
          <a:solidFill>
            <a:srgbClr val="3A4E6E"/>
          </a:solidFill>
        </a:ln>
      </dgm:spPr>
      <dgm:t>
        <a:bodyPr/>
        <a:lstStyle/>
        <a:p>
          <a:pPr algn="r">
            <a:spcAft>
              <a:spcPts val="0"/>
            </a:spcAft>
            <a:buNone/>
          </a:pPr>
          <a:r>
            <a:rPr lang="fr-BE" sz="1600" b="0" i="0" dirty="0">
              <a:latin typeface="Calibri" panose="020F0502020204030204" pitchFamily="34" charset="0"/>
              <a:cs typeface="Calibri" panose="020F0502020204030204" pitchFamily="34" charset="0"/>
            </a:rPr>
            <a:t>langage (climat)</a:t>
          </a:r>
        </a:p>
      </dgm:t>
    </dgm:pt>
    <dgm:pt modelId="{69653E19-6D04-40C1-A8E8-F51CE900FFAF}" type="parTrans" cxnId="{96B44CFD-E89E-4DA3-9B2F-773437D52E0C}">
      <dgm:prSet/>
      <dgm:spPr/>
      <dgm:t>
        <a:bodyPr/>
        <a:lstStyle/>
        <a:p>
          <a:endParaRPr lang="fr-BE" b="0" i="0">
            <a:latin typeface="Calibri" panose="020F0502020204030204" pitchFamily="34" charset="0"/>
            <a:cs typeface="Calibri" panose="020F0502020204030204" pitchFamily="34" charset="0"/>
          </a:endParaRPr>
        </a:p>
      </dgm:t>
    </dgm:pt>
    <dgm:pt modelId="{D1D5F51C-5BF3-49B4-A1C2-1DEABD4BE1C1}" type="sibTrans" cxnId="{96B44CFD-E89E-4DA3-9B2F-773437D52E0C}">
      <dgm:prSet/>
      <dgm:spPr/>
      <dgm:t>
        <a:bodyPr/>
        <a:lstStyle/>
        <a:p>
          <a:endParaRPr lang="fr-BE" b="0" i="0">
            <a:latin typeface="Calibri" panose="020F0502020204030204" pitchFamily="34" charset="0"/>
            <a:cs typeface="Calibri" panose="020F0502020204030204" pitchFamily="34" charset="0"/>
          </a:endParaRPr>
        </a:p>
      </dgm:t>
    </dgm:pt>
    <dgm:pt modelId="{DDA78159-D26F-4B28-807D-8153C5B09B4D}">
      <dgm:prSet phldrT="[Texte]" custT="1"/>
      <dgm:spPr>
        <a:ln>
          <a:solidFill>
            <a:srgbClr val="3A4E6E"/>
          </a:solidFill>
        </a:ln>
      </dgm:spPr>
      <dgm:t>
        <a:bodyPr/>
        <a:lstStyle/>
        <a:p>
          <a:pPr algn="l">
            <a:spcAft>
              <a:spcPct val="15000"/>
            </a:spcAft>
            <a:buFont typeface="Arial" panose="020B0604020202020204" pitchFamily="34" charset="0"/>
            <a:buChar char="•"/>
          </a:pPr>
          <a:r>
            <a:rPr lang="fr-BE" sz="1600" b="0" i="0" dirty="0">
              <a:latin typeface="Calibri" panose="020F0502020204030204" pitchFamily="34" charset="0"/>
              <a:cs typeface="Calibri" panose="020F0502020204030204" pitchFamily="34" charset="0"/>
            </a:rPr>
            <a:t>Évaluation formative</a:t>
          </a:r>
        </a:p>
      </dgm:t>
    </dgm:pt>
    <dgm:pt modelId="{37090E7D-9CC2-4E8B-9225-AE2DF623A042}" type="parTrans" cxnId="{78828013-3408-434C-8511-2DF092884222}">
      <dgm:prSet/>
      <dgm:spPr/>
      <dgm:t>
        <a:bodyPr/>
        <a:lstStyle/>
        <a:p>
          <a:endParaRPr lang="fr-BE" b="0" i="0">
            <a:latin typeface="Calibri" panose="020F0502020204030204" pitchFamily="34" charset="0"/>
            <a:cs typeface="Calibri" panose="020F0502020204030204" pitchFamily="34" charset="0"/>
          </a:endParaRPr>
        </a:p>
      </dgm:t>
    </dgm:pt>
    <dgm:pt modelId="{16E684BE-3C4B-4036-96F4-0F7CEFA8DB35}" type="sibTrans" cxnId="{78828013-3408-434C-8511-2DF092884222}">
      <dgm:prSet/>
      <dgm:spPr/>
      <dgm:t>
        <a:bodyPr/>
        <a:lstStyle/>
        <a:p>
          <a:endParaRPr lang="fr-BE" b="0" i="0">
            <a:latin typeface="Calibri" panose="020F0502020204030204" pitchFamily="34" charset="0"/>
            <a:cs typeface="Calibri" panose="020F0502020204030204" pitchFamily="34" charset="0"/>
          </a:endParaRPr>
        </a:p>
      </dgm:t>
    </dgm:pt>
    <dgm:pt modelId="{AA20C0ED-5AEA-4AD4-890B-DE7DF5B6A327}">
      <dgm:prSet phldrT="[Texte]" custT="1"/>
      <dgm:spPr>
        <a:ln>
          <a:solidFill>
            <a:srgbClr val="3A4E6E"/>
          </a:solidFill>
        </a:ln>
      </dgm:spPr>
      <dgm:t>
        <a:bodyPr/>
        <a:lstStyle/>
        <a:p>
          <a:pPr algn="l">
            <a:spcAft>
              <a:spcPct val="15000"/>
            </a:spcAft>
            <a:buFont typeface="Arial" panose="020B0604020202020204" pitchFamily="34" charset="0"/>
            <a:buChar char="•"/>
          </a:pPr>
          <a:r>
            <a:rPr lang="fr-BE" sz="1600" b="0" i="0" dirty="0">
              <a:latin typeface="Calibri" panose="020F0502020204030204" pitchFamily="34" charset="0"/>
              <a:cs typeface="Calibri" panose="020F0502020204030204" pitchFamily="34" charset="0"/>
            </a:rPr>
            <a:t>Valorisation des savoirs linguistiques de tous les élèves</a:t>
          </a:r>
        </a:p>
      </dgm:t>
    </dgm:pt>
    <dgm:pt modelId="{6AFC26CE-1C61-49B4-84E8-C7A19723F3B6}" type="parTrans" cxnId="{6A88D736-B3A2-434E-ADE3-DA63E02CB4DE}">
      <dgm:prSet/>
      <dgm:spPr/>
      <dgm:t>
        <a:bodyPr/>
        <a:lstStyle/>
        <a:p>
          <a:endParaRPr lang="fr-BE" b="0" i="0">
            <a:latin typeface="Calibri" panose="020F0502020204030204" pitchFamily="34" charset="0"/>
            <a:cs typeface="Calibri" panose="020F0502020204030204" pitchFamily="34" charset="0"/>
          </a:endParaRPr>
        </a:p>
      </dgm:t>
    </dgm:pt>
    <dgm:pt modelId="{711285FD-8336-4273-8735-2A466CF3B952}" type="sibTrans" cxnId="{6A88D736-B3A2-434E-ADE3-DA63E02CB4DE}">
      <dgm:prSet/>
      <dgm:spPr/>
      <dgm:t>
        <a:bodyPr/>
        <a:lstStyle/>
        <a:p>
          <a:endParaRPr lang="fr-BE" b="0" i="0">
            <a:latin typeface="Calibri" panose="020F0502020204030204" pitchFamily="34" charset="0"/>
            <a:cs typeface="Calibri" panose="020F0502020204030204" pitchFamily="34" charset="0"/>
          </a:endParaRPr>
        </a:p>
      </dgm:t>
    </dgm:pt>
    <dgm:pt modelId="{F1BD561B-C5C4-4482-89A0-03A4D95F9AB8}">
      <dgm:prSet phldrT="[Texte]" custT="1"/>
      <dgm:spPr>
        <a:ln>
          <a:solidFill>
            <a:srgbClr val="3A4E6E"/>
          </a:solidFill>
        </a:ln>
      </dgm:spPr>
      <dgm:t>
        <a:bodyPr/>
        <a:lstStyle/>
        <a:p>
          <a:pPr algn="l">
            <a:spcAft>
              <a:spcPct val="15000"/>
            </a:spcAft>
            <a:buFont typeface="Arial" panose="020B0604020202020204" pitchFamily="34" charset="0"/>
            <a:buChar char="•"/>
          </a:pPr>
          <a:r>
            <a:rPr lang="fr-BE" sz="1600" b="0" i="0" dirty="0">
              <a:latin typeface="Calibri" panose="020F0502020204030204" pitchFamily="34" charset="0"/>
              <a:cs typeface="Calibri" panose="020F0502020204030204" pitchFamily="34" charset="0"/>
            </a:rPr>
            <a:t>Communication authentique</a:t>
          </a:r>
        </a:p>
      </dgm:t>
    </dgm:pt>
    <dgm:pt modelId="{3139A96C-1FD9-48D9-85AC-B09BEFC4A773}" type="parTrans" cxnId="{F9D34157-6C1D-46CC-8E24-5E7F15FD03C1}">
      <dgm:prSet/>
      <dgm:spPr/>
      <dgm:t>
        <a:bodyPr/>
        <a:lstStyle/>
        <a:p>
          <a:endParaRPr lang="fr-BE" b="0" i="0">
            <a:latin typeface="Calibri" panose="020F0502020204030204" pitchFamily="34" charset="0"/>
            <a:cs typeface="Calibri" panose="020F0502020204030204" pitchFamily="34" charset="0"/>
          </a:endParaRPr>
        </a:p>
      </dgm:t>
    </dgm:pt>
    <dgm:pt modelId="{5D696F0B-A43D-410A-8FE8-170C28817A46}" type="sibTrans" cxnId="{F9D34157-6C1D-46CC-8E24-5E7F15FD03C1}">
      <dgm:prSet/>
      <dgm:spPr/>
      <dgm:t>
        <a:bodyPr/>
        <a:lstStyle/>
        <a:p>
          <a:endParaRPr lang="fr-BE" b="0" i="0">
            <a:latin typeface="Calibri" panose="020F0502020204030204" pitchFamily="34" charset="0"/>
            <a:cs typeface="Calibri" panose="020F0502020204030204" pitchFamily="34" charset="0"/>
          </a:endParaRPr>
        </a:p>
      </dgm:t>
    </dgm:pt>
    <dgm:pt modelId="{FA0260D2-A927-46B1-B2EE-74E8F55D936C}" type="pres">
      <dgm:prSet presAssocID="{549ED12D-4638-41F7-8B94-BD46EAD26F5A}" presName="cycleMatrixDiagram" presStyleCnt="0">
        <dgm:presLayoutVars>
          <dgm:chMax val="1"/>
          <dgm:dir/>
          <dgm:animLvl val="lvl"/>
          <dgm:resizeHandles val="exact"/>
        </dgm:presLayoutVars>
      </dgm:prSet>
      <dgm:spPr/>
    </dgm:pt>
    <dgm:pt modelId="{928A58C2-CA08-4CDE-AC5D-9E3887BD6F4C}" type="pres">
      <dgm:prSet presAssocID="{549ED12D-4638-41F7-8B94-BD46EAD26F5A}" presName="children" presStyleCnt="0"/>
      <dgm:spPr/>
    </dgm:pt>
    <dgm:pt modelId="{B4B04DE6-2D3E-4F7D-A747-E3AC8510527D}" type="pres">
      <dgm:prSet presAssocID="{549ED12D-4638-41F7-8B94-BD46EAD26F5A}" presName="child1group" presStyleCnt="0"/>
      <dgm:spPr/>
    </dgm:pt>
    <dgm:pt modelId="{D50711A1-E72C-4845-90F8-B5B2A476B5CE}" type="pres">
      <dgm:prSet presAssocID="{549ED12D-4638-41F7-8B94-BD46EAD26F5A}" presName="child1" presStyleLbl="bgAcc1" presStyleIdx="0" presStyleCnt="3" custScaleX="124904" custScaleY="126623" custLinFactNeighborY="14535"/>
      <dgm:spPr/>
    </dgm:pt>
    <dgm:pt modelId="{C11A2A97-651D-4AD8-98C7-F97AB1072844}" type="pres">
      <dgm:prSet presAssocID="{549ED12D-4638-41F7-8B94-BD46EAD26F5A}" presName="child1Text" presStyleLbl="bgAcc1" presStyleIdx="0" presStyleCnt="3">
        <dgm:presLayoutVars>
          <dgm:bulletEnabled val="1"/>
        </dgm:presLayoutVars>
      </dgm:prSet>
      <dgm:spPr/>
    </dgm:pt>
    <dgm:pt modelId="{36259950-6F1C-453C-B6BF-0327465BDF40}" type="pres">
      <dgm:prSet presAssocID="{549ED12D-4638-41F7-8B94-BD46EAD26F5A}" presName="child2group" presStyleCnt="0"/>
      <dgm:spPr/>
    </dgm:pt>
    <dgm:pt modelId="{1DA4B6CE-FE04-4F40-BB54-92900A502423}" type="pres">
      <dgm:prSet presAssocID="{549ED12D-4638-41F7-8B94-BD46EAD26F5A}" presName="child2" presStyleLbl="bgAcc1" presStyleIdx="1" presStyleCnt="3" custScaleX="120249" custScaleY="120666" custLinFactNeighborY="11983"/>
      <dgm:spPr/>
    </dgm:pt>
    <dgm:pt modelId="{EF568F23-76CA-47E8-AEFC-924CC75CF905}" type="pres">
      <dgm:prSet presAssocID="{549ED12D-4638-41F7-8B94-BD46EAD26F5A}" presName="child2Text" presStyleLbl="bgAcc1" presStyleIdx="1" presStyleCnt="3">
        <dgm:presLayoutVars>
          <dgm:bulletEnabled val="1"/>
        </dgm:presLayoutVars>
      </dgm:prSet>
      <dgm:spPr/>
    </dgm:pt>
    <dgm:pt modelId="{CE70A16B-C000-4BB6-A073-FFE287C5D5F9}" type="pres">
      <dgm:prSet presAssocID="{549ED12D-4638-41F7-8B94-BD46EAD26F5A}" presName="child3group" presStyleCnt="0"/>
      <dgm:spPr/>
    </dgm:pt>
    <dgm:pt modelId="{7C514391-8134-4D15-8C4C-01C3036E8751}" type="pres">
      <dgm:prSet presAssocID="{549ED12D-4638-41F7-8B94-BD46EAD26F5A}" presName="child3" presStyleLbl="bgAcc1" presStyleIdx="2" presStyleCnt="3" custScaleX="120884" custScaleY="135052" custLinFactNeighborY="-29338"/>
      <dgm:spPr/>
    </dgm:pt>
    <dgm:pt modelId="{BA6DC3FD-4660-4275-BE54-A7BE39295DE6}" type="pres">
      <dgm:prSet presAssocID="{549ED12D-4638-41F7-8B94-BD46EAD26F5A}" presName="child3Text" presStyleLbl="bgAcc1" presStyleIdx="2" presStyleCnt="3">
        <dgm:presLayoutVars>
          <dgm:bulletEnabled val="1"/>
        </dgm:presLayoutVars>
      </dgm:prSet>
      <dgm:spPr/>
    </dgm:pt>
    <dgm:pt modelId="{79362188-9079-4C13-B94B-5670BCD084A5}" type="pres">
      <dgm:prSet presAssocID="{549ED12D-4638-41F7-8B94-BD46EAD26F5A}" presName="childPlaceholder" presStyleCnt="0"/>
      <dgm:spPr/>
    </dgm:pt>
    <dgm:pt modelId="{8FE879CF-EFF7-41EB-BC33-8168420282D6}" type="pres">
      <dgm:prSet presAssocID="{549ED12D-4638-41F7-8B94-BD46EAD26F5A}" presName="circle" presStyleCnt="0"/>
      <dgm:spPr/>
    </dgm:pt>
    <dgm:pt modelId="{B9260E8C-C9B7-4E48-81BA-D77D5212E9DF}" type="pres">
      <dgm:prSet presAssocID="{549ED12D-4638-41F7-8B94-BD46EAD26F5A}" presName="quadrant1" presStyleLbl="node1" presStyleIdx="0" presStyleCnt="4" custScaleX="65255" custScaleY="65255" custLinFactNeighborX="12366" custLinFactNeighborY="9621">
        <dgm:presLayoutVars>
          <dgm:chMax val="1"/>
          <dgm:bulletEnabled val="1"/>
        </dgm:presLayoutVars>
      </dgm:prSet>
      <dgm:spPr/>
    </dgm:pt>
    <dgm:pt modelId="{18733479-0216-4766-9DC3-469BE7E01AF6}" type="pres">
      <dgm:prSet presAssocID="{549ED12D-4638-41F7-8B94-BD46EAD26F5A}" presName="quadrant2" presStyleLbl="node1" presStyleIdx="1" presStyleCnt="4" custScaleX="63541" custScaleY="65189" custLinFactNeighborX="-10816" custLinFactNeighborY="9863">
        <dgm:presLayoutVars>
          <dgm:chMax val="1"/>
          <dgm:bulletEnabled val="1"/>
        </dgm:presLayoutVars>
      </dgm:prSet>
      <dgm:spPr/>
    </dgm:pt>
    <dgm:pt modelId="{F026E2E3-EC8D-49A0-B843-4633B36CD581}" type="pres">
      <dgm:prSet presAssocID="{549ED12D-4638-41F7-8B94-BD46EAD26F5A}" presName="quadrant3" presStyleLbl="node1" presStyleIdx="2" presStyleCnt="4" custScaleX="64902" custScaleY="65255" custLinFactNeighborX="-9970" custLinFactNeighborY="-20627">
        <dgm:presLayoutVars>
          <dgm:chMax val="1"/>
          <dgm:bulletEnabled val="1"/>
        </dgm:presLayoutVars>
      </dgm:prSet>
      <dgm:spPr/>
    </dgm:pt>
    <dgm:pt modelId="{3871F7C1-9A93-47A5-B352-FEB78A1141C3}" type="pres">
      <dgm:prSet presAssocID="{549ED12D-4638-41F7-8B94-BD46EAD26F5A}" presName="quadrant4" presStyleLbl="node1" presStyleIdx="3" presStyleCnt="4" custScaleX="65862" custScaleY="65607" custLinFactNeighborX="12222" custLinFactNeighborY="-21228">
        <dgm:presLayoutVars>
          <dgm:chMax val="1"/>
          <dgm:bulletEnabled val="1"/>
        </dgm:presLayoutVars>
      </dgm:prSet>
      <dgm:spPr/>
    </dgm:pt>
    <dgm:pt modelId="{D51EE03F-D2FC-4B75-B5C8-0B5A3DA791A4}" type="pres">
      <dgm:prSet presAssocID="{549ED12D-4638-41F7-8B94-BD46EAD26F5A}" presName="quadrantPlaceholder" presStyleCnt="0"/>
      <dgm:spPr/>
    </dgm:pt>
    <dgm:pt modelId="{B4F500A6-8194-4F2E-851B-D79B5767FC76}" type="pres">
      <dgm:prSet presAssocID="{549ED12D-4638-41F7-8B94-BD46EAD26F5A}" presName="center1" presStyleLbl="fgShp" presStyleIdx="0" presStyleCnt="2" custLinFactNeighborY="9093"/>
      <dgm:spPr>
        <a:solidFill>
          <a:srgbClr val="9DC1B3"/>
        </a:solidFill>
      </dgm:spPr>
    </dgm:pt>
    <dgm:pt modelId="{2573A8F0-D8FF-400E-8A6F-FF88F2B35313}" type="pres">
      <dgm:prSet presAssocID="{549ED12D-4638-41F7-8B94-BD46EAD26F5A}" presName="center2" presStyleLbl="fgShp" presStyleIdx="1" presStyleCnt="2" custLinFactNeighborY="-20784"/>
      <dgm:spPr>
        <a:solidFill>
          <a:srgbClr val="9DC1B3"/>
        </a:solidFill>
      </dgm:spPr>
    </dgm:pt>
  </dgm:ptLst>
  <dgm:cxnLst>
    <dgm:cxn modelId="{78828013-3408-434C-8511-2DF092884222}" srcId="{04105D71-F2F3-493F-B7F3-A963EDEDFA14}" destId="{DDA78159-D26F-4B28-807D-8153C5B09B4D}" srcOrd="3" destOrd="0" parTransId="{37090E7D-9CC2-4E8B-9225-AE2DF623A042}" sibTransId="{16E684BE-3C4B-4036-96F4-0F7CEFA8DB35}"/>
    <dgm:cxn modelId="{F4165132-D88A-4ED6-AC6A-E8BA76FCD2FB}" srcId="{04105D71-F2F3-493F-B7F3-A963EDEDFA14}" destId="{2A69C1CC-7ADC-424A-BBC6-5256B311066C}" srcOrd="0" destOrd="0" parTransId="{536661ED-3CFB-42E8-8319-44EBAADC1D91}" sibTransId="{F02E11EA-9918-435A-B787-8F17C42ACD43}"/>
    <dgm:cxn modelId="{5F385234-92A1-462D-BC08-1FE7082A466D}" srcId="{1C822A40-BF84-4FE8-8F76-D9A588DF6951}" destId="{3063EF54-7CCE-40BA-A5E2-13C6089C6665}" srcOrd="0" destOrd="0" parTransId="{B8253A3B-247E-4262-BA76-EEF017595CBA}" sibTransId="{2D5BB7AC-A5F2-4F81-9995-65773603B49D}"/>
    <dgm:cxn modelId="{6A88D736-B3A2-434E-ADE3-DA63E02CB4DE}" srcId="{04105D71-F2F3-493F-B7F3-A963EDEDFA14}" destId="{AA20C0ED-5AEA-4AD4-890B-DE7DF5B6A327}" srcOrd="4" destOrd="0" parTransId="{6AFC26CE-1C61-49B4-84E8-C7A19723F3B6}" sibTransId="{711285FD-8336-4273-8735-2A466CF3B952}"/>
    <dgm:cxn modelId="{65FCBC3A-6415-4B6D-B32E-4129A3384B02}" type="presOf" srcId="{78421030-882F-49F8-A9C3-4938F27F044E}" destId="{18733479-0216-4766-9DC3-469BE7E01AF6}" srcOrd="0" destOrd="0" presId="urn:microsoft.com/office/officeart/2005/8/layout/cycle4"/>
    <dgm:cxn modelId="{C3898A3E-4BA2-421B-80A4-F23D6AB870D7}" type="presOf" srcId="{AA20C0ED-5AEA-4AD4-890B-DE7DF5B6A327}" destId="{C11A2A97-651D-4AD8-98C7-F97AB1072844}" srcOrd="1" destOrd="4" presId="urn:microsoft.com/office/officeart/2005/8/layout/cycle4"/>
    <dgm:cxn modelId="{92153741-3A78-4A07-A117-EAC58129F488}" type="presOf" srcId="{2A69C1CC-7ADC-424A-BBC6-5256B311066C}" destId="{C11A2A97-651D-4AD8-98C7-F97AB1072844}" srcOrd="1" destOrd="0" presId="urn:microsoft.com/office/officeart/2005/8/layout/cycle4"/>
    <dgm:cxn modelId="{C6F3FB41-92E7-4C30-B54B-9F3323DA123E}" type="presOf" srcId="{3C184011-D5D6-4358-8A52-CEBCF198591F}" destId="{3871F7C1-9A93-47A5-B352-FEB78A1141C3}" srcOrd="0" destOrd="0" presId="urn:microsoft.com/office/officeart/2005/8/layout/cycle4"/>
    <dgm:cxn modelId="{0C5BC348-77E0-42B1-924B-95A8FF40012B}" type="presOf" srcId="{CD2EF83E-7951-4118-BD95-392BF1E8A94D}" destId="{1DA4B6CE-FE04-4F40-BB54-92900A502423}" srcOrd="0" destOrd="0" presId="urn:microsoft.com/office/officeart/2005/8/layout/cycle4"/>
    <dgm:cxn modelId="{F9D34157-6C1D-46CC-8E24-5E7F15FD03C1}" srcId="{04105D71-F2F3-493F-B7F3-A963EDEDFA14}" destId="{F1BD561B-C5C4-4482-89A0-03A4D95F9AB8}" srcOrd="5" destOrd="0" parTransId="{3139A96C-1FD9-48D9-85AC-B09BEFC4A773}" sibTransId="{5D696F0B-A43D-410A-8FE8-170C28817A46}"/>
    <dgm:cxn modelId="{31257762-B4D2-49D6-809F-0D5ECB1980C1}" type="presOf" srcId="{AA20C0ED-5AEA-4AD4-890B-DE7DF5B6A327}" destId="{D50711A1-E72C-4845-90F8-B5B2A476B5CE}" srcOrd="0" destOrd="4" presId="urn:microsoft.com/office/officeart/2005/8/layout/cycle4"/>
    <dgm:cxn modelId="{77AF0565-A3CA-4468-8410-56D35522CD4C}" type="presOf" srcId="{F1BD561B-C5C4-4482-89A0-03A4D95F9AB8}" destId="{D50711A1-E72C-4845-90F8-B5B2A476B5CE}" srcOrd="0" destOrd="5" presId="urn:microsoft.com/office/officeart/2005/8/layout/cycle4"/>
    <dgm:cxn modelId="{DC4FC888-1D75-4BA2-979F-1E5AA6A964C1}" type="presOf" srcId="{70F3A8F8-9287-453B-86D0-225A7680AFF9}" destId="{D50711A1-E72C-4845-90F8-B5B2A476B5CE}" srcOrd="0" destOrd="1" presId="urn:microsoft.com/office/officeart/2005/8/layout/cycle4"/>
    <dgm:cxn modelId="{1137208A-801A-4FB1-B484-B5D7DAF80669}" type="presOf" srcId="{DDA78159-D26F-4B28-807D-8153C5B09B4D}" destId="{C11A2A97-651D-4AD8-98C7-F97AB1072844}" srcOrd="1" destOrd="3" presId="urn:microsoft.com/office/officeart/2005/8/layout/cycle4"/>
    <dgm:cxn modelId="{CA384B8E-24E5-4299-9608-8E021F388FAE}" type="presOf" srcId="{7618C527-44D1-4315-A195-66D047C3D078}" destId="{C11A2A97-651D-4AD8-98C7-F97AB1072844}" srcOrd="1" destOrd="6" presId="urn:microsoft.com/office/officeart/2005/8/layout/cycle4"/>
    <dgm:cxn modelId="{804B6A99-F78E-40E2-8229-94C7BB8EED53}" srcId="{549ED12D-4638-41F7-8B94-BD46EAD26F5A}" destId="{04105D71-F2F3-493F-B7F3-A963EDEDFA14}" srcOrd="0" destOrd="0" parTransId="{930EE205-17D5-4AF9-86D5-D4F744229E16}" sibTransId="{4FE6FFDB-C936-4F9C-A812-8572EAD2A25E}"/>
    <dgm:cxn modelId="{AD8B529D-A7E2-4F61-9EA5-F9E25C45B1C1}" type="presOf" srcId="{61B8C3DA-116D-4377-8F64-FD901AB21F8D}" destId="{D50711A1-E72C-4845-90F8-B5B2A476B5CE}" srcOrd="0" destOrd="2" presId="urn:microsoft.com/office/officeart/2005/8/layout/cycle4"/>
    <dgm:cxn modelId="{6166EB9D-77F3-4AC7-ADCD-AFF3761F8ECD}" type="presOf" srcId="{2A69C1CC-7ADC-424A-BBC6-5256B311066C}" destId="{D50711A1-E72C-4845-90F8-B5B2A476B5CE}" srcOrd="0" destOrd="0" presId="urn:microsoft.com/office/officeart/2005/8/layout/cycle4"/>
    <dgm:cxn modelId="{3B6690A1-97BD-4D3F-9321-1D35BC71DF26}" type="presOf" srcId="{7618C527-44D1-4315-A195-66D047C3D078}" destId="{D50711A1-E72C-4845-90F8-B5B2A476B5CE}" srcOrd="0" destOrd="6" presId="urn:microsoft.com/office/officeart/2005/8/layout/cycle4"/>
    <dgm:cxn modelId="{9FE5AAA4-DC9F-4681-83A7-5FEC237766A3}" srcId="{549ED12D-4638-41F7-8B94-BD46EAD26F5A}" destId="{1C822A40-BF84-4FE8-8F76-D9A588DF6951}" srcOrd="2" destOrd="0" parTransId="{CD19FA1D-6547-4F86-93DA-7BF4B154D087}" sibTransId="{06B747D9-067E-45E2-BB5F-8AE96BD38776}"/>
    <dgm:cxn modelId="{71ECB1A5-511B-4E6C-BA88-1F885B98AA76}" srcId="{04105D71-F2F3-493F-B7F3-A963EDEDFA14}" destId="{7618C527-44D1-4315-A195-66D047C3D078}" srcOrd="6" destOrd="0" parTransId="{85D1A050-C1FF-494A-A90E-A35837C3A649}" sibTransId="{3E155754-7D80-4E81-8282-D4AA5C5C684C}"/>
    <dgm:cxn modelId="{4F7E80B5-D6D9-4A72-9812-C8D2C8762D11}" type="presOf" srcId="{04105D71-F2F3-493F-B7F3-A963EDEDFA14}" destId="{B9260E8C-C9B7-4E48-81BA-D77D5212E9DF}" srcOrd="0" destOrd="0" presId="urn:microsoft.com/office/officeart/2005/8/layout/cycle4"/>
    <dgm:cxn modelId="{0F9D56C6-DB2D-4974-83D1-B08044786C19}" type="presOf" srcId="{DDA78159-D26F-4B28-807D-8153C5B09B4D}" destId="{D50711A1-E72C-4845-90F8-B5B2A476B5CE}" srcOrd="0" destOrd="3" presId="urn:microsoft.com/office/officeart/2005/8/layout/cycle4"/>
    <dgm:cxn modelId="{A8239CC8-EAE8-4371-901C-9022EF33D270}" srcId="{78421030-882F-49F8-A9C3-4938F27F044E}" destId="{CD2EF83E-7951-4118-BD95-392BF1E8A94D}" srcOrd="0" destOrd="0" parTransId="{CD48685A-A6FF-463C-929D-D9440209EE53}" sibTransId="{A01A4AC9-CFCC-424B-B597-AEE7C74BC956}"/>
    <dgm:cxn modelId="{B12347CC-B62E-43B5-BE48-B6F78FECDFF9}" type="presOf" srcId="{61B8C3DA-116D-4377-8F64-FD901AB21F8D}" destId="{C11A2A97-651D-4AD8-98C7-F97AB1072844}" srcOrd="1" destOrd="2" presId="urn:microsoft.com/office/officeart/2005/8/layout/cycle4"/>
    <dgm:cxn modelId="{BF787FD1-1328-4AA7-9EFF-0C67BBEE07A7}" srcId="{04105D71-F2F3-493F-B7F3-A963EDEDFA14}" destId="{70F3A8F8-9287-453B-86D0-225A7680AFF9}" srcOrd="1" destOrd="0" parTransId="{9CDBC495-EC41-458B-9EAC-F5BBA12F7975}" sibTransId="{B5613981-BB87-43E0-8FAA-E4B184CDAA25}"/>
    <dgm:cxn modelId="{EAAF3ED2-072C-49B5-AD49-BF8D529ABA8C}" type="presOf" srcId="{1C822A40-BF84-4FE8-8F76-D9A588DF6951}" destId="{F026E2E3-EC8D-49A0-B843-4633B36CD581}" srcOrd="0" destOrd="0" presId="urn:microsoft.com/office/officeart/2005/8/layout/cycle4"/>
    <dgm:cxn modelId="{64AD42D8-C39B-4F72-BB3B-F80B3CD59E7D}" type="presOf" srcId="{70F3A8F8-9287-453B-86D0-225A7680AFF9}" destId="{C11A2A97-651D-4AD8-98C7-F97AB1072844}" srcOrd="1" destOrd="1" presId="urn:microsoft.com/office/officeart/2005/8/layout/cycle4"/>
    <dgm:cxn modelId="{FE88CADA-4D94-4E71-8B82-5CA08D711510}" type="presOf" srcId="{F1BD561B-C5C4-4482-89A0-03A4D95F9AB8}" destId="{C11A2A97-651D-4AD8-98C7-F97AB1072844}" srcOrd="1" destOrd="5" presId="urn:microsoft.com/office/officeart/2005/8/layout/cycle4"/>
    <dgm:cxn modelId="{5BE7C0E3-12A3-4FC7-B770-FCBD6697FF15}" type="presOf" srcId="{3063EF54-7CCE-40BA-A5E2-13C6089C6665}" destId="{7C514391-8134-4D15-8C4C-01C3036E8751}" srcOrd="0" destOrd="0" presId="urn:microsoft.com/office/officeart/2005/8/layout/cycle4"/>
    <dgm:cxn modelId="{A3CDC5E3-CE87-4280-8704-443491BC7115}" type="presOf" srcId="{549ED12D-4638-41F7-8B94-BD46EAD26F5A}" destId="{FA0260D2-A927-46B1-B2EE-74E8F55D936C}" srcOrd="0" destOrd="0" presId="urn:microsoft.com/office/officeart/2005/8/layout/cycle4"/>
    <dgm:cxn modelId="{457F83E4-C505-44FB-B7EC-3523CD28A605}" type="presOf" srcId="{3063EF54-7CCE-40BA-A5E2-13C6089C6665}" destId="{BA6DC3FD-4660-4275-BE54-A7BE39295DE6}" srcOrd="1" destOrd="0" presId="urn:microsoft.com/office/officeart/2005/8/layout/cycle4"/>
    <dgm:cxn modelId="{536FE2E7-03F9-4CF4-A580-AFC865AB43DB}" type="presOf" srcId="{CD2EF83E-7951-4118-BD95-392BF1E8A94D}" destId="{EF568F23-76CA-47E8-AEFC-924CC75CF905}" srcOrd="1" destOrd="0" presId="urn:microsoft.com/office/officeart/2005/8/layout/cycle4"/>
    <dgm:cxn modelId="{49F94DF8-628E-4DE5-965B-908CB9873886}" srcId="{549ED12D-4638-41F7-8B94-BD46EAD26F5A}" destId="{78421030-882F-49F8-A9C3-4938F27F044E}" srcOrd="1" destOrd="0" parTransId="{E5066D42-A787-4834-A8E1-67688A44EACE}" sibTransId="{C2917987-922F-499C-A307-5D07B7933BC3}"/>
    <dgm:cxn modelId="{26B4C1FA-3F76-4037-A0B6-174972D8A8A2}" srcId="{549ED12D-4638-41F7-8B94-BD46EAD26F5A}" destId="{3C184011-D5D6-4358-8A52-CEBCF198591F}" srcOrd="3" destOrd="0" parTransId="{1BF0B6C5-FC04-4022-B404-604F2A1590A2}" sibTransId="{6FFED2E5-97EA-4468-9913-3C0A771DB719}"/>
    <dgm:cxn modelId="{96B44CFD-E89E-4DA3-9B2F-773437D52E0C}" srcId="{04105D71-F2F3-493F-B7F3-A963EDEDFA14}" destId="{61B8C3DA-116D-4377-8F64-FD901AB21F8D}" srcOrd="2" destOrd="0" parTransId="{69653E19-6D04-40C1-A8E8-F51CE900FFAF}" sibTransId="{D1D5F51C-5BF3-49B4-A1C2-1DEABD4BE1C1}"/>
    <dgm:cxn modelId="{CF68FEB4-DF60-4C91-90E7-D21DF2439817}" type="presParOf" srcId="{FA0260D2-A927-46B1-B2EE-74E8F55D936C}" destId="{928A58C2-CA08-4CDE-AC5D-9E3887BD6F4C}" srcOrd="0" destOrd="0" presId="urn:microsoft.com/office/officeart/2005/8/layout/cycle4"/>
    <dgm:cxn modelId="{1E9A3DCD-DED4-4282-9FB7-E765CBAAB0A4}" type="presParOf" srcId="{928A58C2-CA08-4CDE-AC5D-9E3887BD6F4C}" destId="{B4B04DE6-2D3E-4F7D-A747-E3AC8510527D}" srcOrd="0" destOrd="0" presId="urn:microsoft.com/office/officeart/2005/8/layout/cycle4"/>
    <dgm:cxn modelId="{7FC9BC4E-E5E9-4339-BA32-9C0C96C079A0}" type="presParOf" srcId="{B4B04DE6-2D3E-4F7D-A747-E3AC8510527D}" destId="{D50711A1-E72C-4845-90F8-B5B2A476B5CE}" srcOrd="0" destOrd="0" presId="urn:microsoft.com/office/officeart/2005/8/layout/cycle4"/>
    <dgm:cxn modelId="{2C3D8891-69D2-4687-9769-8E9B6900D8E5}" type="presParOf" srcId="{B4B04DE6-2D3E-4F7D-A747-E3AC8510527D}" destId="{C11A2A97-651D-4AD8-98C7-F97AB1072844}" srcOrd="1" destOrd="0" presId="urn:microsoft.com/office/officeart/2005/8/layout/cycle4"/>
    <dgm:cxn modelId="{C22B427E-B844-4E9D-A1F7-3F01A6AA78CB}" type="presParOf" srcId="{928A58C2-CA08-4CDE-AC5D-9E3887BD6F4C}" destId="{36259950-6F1C-453C-B6BF-0327465BDF40}" srcOrd="1" destOrd="0" presId="urn:microsoft.com/office/officeart/2005/8/layout/cycle4"/>
    <dgm:cxn modelId="{5B4FC6C2-CC66-4D14-8BE9-6C3B981E828F}" type="presParOf" srcId="{36259950-6F1C-453C-B6BF-0327465BDF40}" destId="{1DA4B6CE-FE04-4F40-BB54-92900A502423}" srcOrd="0" destOrd="0" presId="urn:microsoft.com/office/officeart/2005/8/layout/cycle4"/>
    <dgm:cxn modelId="{3CDC6C10-FF1A-41A9-8B47-E29BD9845564}" type="presParOf" srcId="{36259950-6F1C-453C-B6BF-0327465BDF40}" destId="{EF568F23-76CA-47E8-AEFC-924CC75CF905}" srcOrd="1" destOrd="0" presId="urn:microsoft.com/office/officeart/2005/8/layout/cycle4"/>
    <dgm:cxn modelId="{0590BA78-4D70-46BA-8B23-D2AB581FED3F}" type="presParOf" srcId="{928A58C2-CA08-4CDE-AC5D-9E3887BD6F4C}" destId="{CE70A16B-C000-4BB6-A073-FFE287C5D5F9}" srcOrd="2" destOrd="0" presId="urn:microsoft.com/office/officeart/2005/8/layout/cycle4"/>
    <dgm:cxn modelId="{5F99F294-2331-4057-B864-9BFA4B56C69D}" type="presParOf" srcId="{CE70A16B-C000-4BB6-A073-FFE287C5D5F9}" destId="{7C514391-8134-4D15-8C4C-01C3036E8751}" srcOrd="0" destOrd="0" presId="urn:microsoft.com/office/officeart/2005/8/layout/cycle4"/>
    <dgm:cxn modelId="{2C258CA1-D306-46EF-8FA3-3FC77D49DF53}" type="presParOf" srcId="{CE70A16B-C000-4BB6-A073-FFE287C5D5F9}" destId="{BA6DC3FD-4660-4275-BE54-A7BE39295DE6}" srcOrd="1" destOrd="0" presId="urn:microsoft.com/office/officeart/2005/8/layout/cycle4"/>
    <dgm:cxn modelId="{A88C32A7-1AD5-437E-B514-6C7437D14AD0}" type="presParOf" srcId="{928A58C2-CA08-4CDE-AC5D-9E3887BD6F4C}" destId="{79362188-9079-4C13-B94B-5670BCD084A5}" srcOrd="3" destOrd="0" presId="urn:microsoft.com/office/officeart/2005/8/layout/cycle4"/>
    <dgm:cxn modelId="{1B0DA3AB-D12B-4E89-82A3-054E936030E0}" type="presParOf" srcId="{FA0260D2-A927-46B1-B2EE-74E8F55D936C}" destId="{8FE879CF-EFF7-41EB-BC33-8168420282D6}" srcOrd="1" destOrd="0" presId="urn:microsoft.com/office/officeart/2005/8/layout/cycle4"/>
    <dgm:cxn modelId="{664B12EF-8154-4294-B281-B097003E4C3C}" type="presParOf" srcId="{8FE879CF-EFF7-41EB-BC33-8168420282D6}" destId="{B9260E8C-C9B7-4E48-81BA-D77D5212E9DF}" srcOrd="0" destOrd="0" presId="urn:microsoft.com/office/officeart/2005/8/layout/cycle4"/>
    <dgm:cxn modelId="{85DFEB2C-B6AD-414D-AD4C-7CBBED7EF8E6}" type="presParOf" srcId="{8FE879CF-EFF7-41EB-BC33-8168420282D6}" destId="{18733479-0216-4766-9DC3-469BE7E01AF6}" srcOrd="1" destOrd="0" presId="urn:microsoft.com/office/officeart/2005/8/layout/cycle4"/>
    <dgm:cxn modelId="{AC0ADD93-D66A-42B9-9EFA-85245B41DA2B}" type="presParOf" srcId="{8FE879CF-EFF7-41EB-BC33-8168420282D6}" destId="{F026E2E3-EC8D-49A0-B843-4633B36CD581}" srcOrd="2" destOrd="0" presId="urn:microsoft.com/office/officeart/2005/8/layout/cycle4"/>
    <dgm:cxn modelId="{5009B56C-72AA-4832-A3E9-40EDC281E0F4}" type="presParOf" srcId="{8FE879CF-EFF7-41EB-BC33-8168420282D6}" destId="{3871F7C1-9A93-47A5-B352-FEB78A1141C3}" srcOrd="3" destOrd="0" presId="urn:microsoft.com/office/officeart/2005/8/layout/cycle4"/>
    <dgm:cxn modelId="{91752325-AA53-4E3A-A412-EE676AC795EC}" type="presParOf" srcId="{8FE879CF-EFF7-41EB-BC33-8168420282D6}" destId="{D51EE03F-D2FC-4B75-B5C8-0B5A3DA791A4}" srcOrd="4" destOrd="0" presId="urn:microsoft.com/office/officeart/2005/8/layout/cycle4"/>
    <dgm:cxn modelId="{27D947DE-8717-4E47-A2AF-707AD4007F77}" type="presParOf" srcId="{FA0260D2-A927-46B1-B2EE-74E8F55D936C}" destId="{B4F500A6-8194-4F2E-851B-D79B5767FC76}" srcOrd="2" destOrd="0" presId="urn:microsoft.com/office/officeart/2005/8/layout/cycle4"/>
    <dgm:cxn modelId="{C143AED4-5E2C-4CB2-B596-0B2F730CB14D}" type="presParOf" srcId="{FA0260D2-A927-46B1-B2EE-74E8F55D936C}" destId="{2573A8F0-D8FF-400E-8A6F-FF88F2B35313}" srcOrd="3" destOrd="0" presId="urn:microsoft.com/office/officeart/2005/8/layout/cycle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49ED12D-4638-41F7-8B94-BD46EAD26F5A}" type="doc">
      <dgm:prSet loTypeId="urn:microsoft.com/office/officeart/2005/8/layout/cycle4" loCatId="cycle" qsTypeId="urn:microsoft.com/office/officeart/2005/8/quickstyle/simple1" qsCatId="simple" csTypeId="urn:microsoft.com/office/officeart/2005/8/colors/colorful2" csCatId="colorful" phldr="1"/>
      <dgm:spPr/>
      <dgm:t>
        <a:bodyPr/>
        <a:lstStyle/>
        <a:p>
          <a:endParaRPr lang="fr-BE"/>
        </a:p>
      </dgm:t>
    </dgm:pt>
    <dgm:pt modelId="{04105D71-F2F3-493F-B7F3-A963EDEDFA14}">
      <dgm:prSet phldrT="[Texte]" custT="1"/>
      <dgm:spPr>
        <a:solidFill>
          <a:srgbClr val="3A4E6E"/>
        </a:solidFill>
      </dgm:spPr>
      <dgm:t>
        <a:bodyPr/>
        <a:lstStyle/>
        <a:p>
          <a:pPr algn="r">
            <a:spcAft>
              <a:spcPts val="0"/>
            </a:spcAft>
          </a:pPr>
          <a:r>
            <a:rPr lang="fr-BE" sz="1800" b="0" i="0" dirty="0">
              <a:latin typeface="Calibri" panose="020F0502020204030204" pitchFamily="34" charset="0"/>
              <a:cs typeface="Calibri" panose="020F0502020204030204" pitchFamily="34" charset="0"/>
            </a:rPr>
            <a:t>FLA: rapport à la langue et  aux langues</a:t>
          </a:r>
        </a:p>
      </dgm:t>
    </dgm:pt>
    <dgm:pt modelId="{930EE205-17D5-4AF9-86D5-D4F744229E16}" type="parTrans" cxnId="{804B6A99-F78E-40E2-8229-94C7BB8EED53}">
      <dgm:prSet/>
      <dgm:spPr/>
      <dgm:t>
        <a:bodyPr/>
        <a:lstStyle/>
        <a:p>
          <a:endParaRPr lang="fr-BE" b="0" i="0">
            <a:latin typeface="Calibri" panose="020F0502020204030204" pitchFamily="34" charset="0"/>
            <a:cs typeface="Calibri" panose="020F0502020204030204" pitchFamily="34" charset="0"/>
          </a:endParaRPr>
        </a:p>
      </dgm:t>
    </dgm:pt>
    <dgm:pt modelId="{4FE6FFDB-C936-4F9C-A812-8572EAD2A25E}" type="sibTrans" cxnId="{804B6A99-F78E-40E2-8229-94C7BB8EED53}">
      <dgm:prSet/>
      <dgm:spPr/>
      <dgm:t>
        <a:bodyPr/>
        <a:lstStyle/>
        <a:p>
          <a:endParaRPr lang="fr-BE" b="0" i="0">
            <a:latin typeface="Calibri" panose="020F0502020204030204" pitchFamily="34" charset="0"/>
            <a:cs typeface="Calibri" panose="020F0502020204030204" pitchFamily="34" charset="0"/>
          </a:endParaRPr>
        </a:p>
      </dgm:t>
    </dgm:pt>
    <dgm:pt modelId="{2A69C1CC-7ADC-424A-BBC6-5256B311066C}">
      <dgm:prSet phldrT="[Texte]" custT="1"/>
      <dgm:spPr>
        <a:ln>
          <a:solidFill>
            <a:srgbClr val="3A4E6E"/>
          </a:solidFill>
        </a:ln>
      </dgm:spPr>
      <dgm:t>
        <a:bodyPr/>
        <a:lstStyle/>
        <a:p>
          <a:pPr algn="r">
            <a:spcAft>
              <a:spcPts val="0"/>
            </a:spcAft>
            <a:buNone/>
          </a:pPr>
          <a:r>
            <a:rPr lang="fr-BE" sz="2000" b="1" i="0" dirty="0">
              <a:latin typeface="Calibri" panose="020F0502020204030204" pitchFamily="34" charset="0"/>
              <a:cs typeface="Calibri" panose="020F0502020204030204" pitchFamily="34" charset="0"/>
            </a:rPr>
            <a:t>Créer la confiance</a:t>
          </a:r>
        </a:p>
      </dgm:t>
    </dgm:pt>
    <dgm:pt modelId="{536661ED-3CFB-42E8-8319-44EBAADC1D91}" type="parTrans" cxnId="{F4165132-D88A-4ED6-AC6A-E8BA76FCD2FB}">
      <dgm:prSet/>
      <dgm:spPr/>
      <dgm:t>
        <a:bodyPr/>
        <a:lstStyle/>
        <a:p>
          <a:endParaRPr lang="fr-BE" b="0" i="0">
            <a:latin typeface="Calibri" panose="020F0502020204030204" pitchFamily="34" charset="0"/>
            <a:cs typeface="Calibri" panose="020F0502020204030204" pitchFamily="34" charset="0"/>
          </a:endParaRPr>
        </a:p>
      </dgm:t>
    </dgm:pt>
    <dgm:pt modelId="{F02E11EA-9918-435A-B787-8F17C42ACD43}" type="sibTrans" cxnId="{F4165132-D88A-4ED6-AC6A-E8BA76FCD2FB}">
      <dgm:prSet/>
      <dgm:spPr/>
      <dgm:t>
        <a:bodyPr/>
        <a:lstStyle/>
        <a:p>
          <a:endParaRPr lang="fr-BE" b="0" i="0">
            <a:latin typeface="Calibri" panose="020F0502020204030204" pitchFamily="34" charset="0"/>
            <a:cs typeface="Calibri" panose="020F0502020204030204" pitchFamily="34" charset="0"/>
          </a:endParaRPr>
        </a:p>
      </dgm:t>
    </dgm:pt>
    <dgm:pt modelId="{78421030-882F-49F8-A9C3-4938F27F044E}">
      <dgm:prSet phldrT="[Texte]" custT="1"/>
      <dgm:spPr>
        <a:solidFill>
          <a:srgbClr val="4F6059"/>
        </a:solidFill>
      </dgm:spPr>
      <dgm:t>
        <a:bodyPr/>
        <a:lstStyle/>
        <a:p>
          <a:pPr algn="l"/>
          <a:r>
            <a:rPr lang="fr-BE" sz="1600" b="0" i="0" dirty="0">
              <a:latin typeface="Calibri" panose="020F0502020204030204" pitchFamily="34" charset="0"/>
              <a:cs typeface="Calibri" panose="020F0502020204030204" pitchFamily="34" charset="0"/>
            </a:rPr>
            <a:t>FLA: rapport à l’</a:t>
          </a:r>
          <a:r>
            <a:rPr lang="fr-BE" sz="1600" b="0" i="0" dirty="0" err="1">
              <a:latin typeface="Calibri" panose="020F0502020204030204" pitchFamily="34" charset="0"/>
              <a:cs typeface="Calibri" panose="020F0502020204030204" pitchFamily="34" charset="0"/>
            </a:rPr>
            <a:t>apprentis-sage</a:t>
          </a:r>
          <a:r>
            <a:rPr lang="fr-BE" sz="1600" b="0" i="0" dirty="0">
              <a:latin typeface="Calibri" panose="020F0502020204030204" pitchFamily="34" charset="0"/>
              <a:cs typeface="Calibri" panose="020F0502020204030204" pitchFamily="34" charset="0"/>
            </a:rPr>
            <a:t> et aux savoirs</a:t>
          </a:r>
        </a:p>
      </dgm:t>
    </dgm:pt>
    <dgm:pt modelId="{E5066D42-A787-4834-A8E1-67688A44EACE}" type="parTrans" cxnId="{49F94DF8-628E-4DE5-965B-908CB9873886}">
      <dgm:prSet/>
      <dgm:spPr/>
      <dgm:t>
        <a:bodyPr/>
        <a:lstStyle/>
        <a:p>
          <a:endParaRPr lang="fr-BE" b="0" i="0">
            <a:latin typeface="Calibri" panose="020F0502020204030204" pitchFamily="34" charset="0"/>
            <a:cs typeface="Calibri" panose="020F0502020204030204" pitchFamily="34" charset="0"/>
          </a:endParaRPr>
        </a:p>
      </dgm:t>
    </dgm:pt>
    <dgm:pt modelId="{C2917987-922F-499C-A307-5D07B7933BC3}" type="sibTrans" cxnId="{49F94DF8-628E-4DE5-965B-908CB9873886}">
      <dgm:prSet/>
      <dgm:spPr/>
      <dgm:t>
        <a:bodyPr/>
        <a:lstStyle/>
        <a:p>
          <a:endParaRPr lang="fr-BE" b="0" i="0">
            <a:latin typeface="Calibri" panose="020F0502020204030204" pitchFamily="34" charset="0"/>
            <a:cs typeface="Calibri" panose="020F0502020204030204" pitchFamily="34" charset="0"/>
          </a:endParaRPr>
        </a:p>
      </dgm:t>
    </dgm:pt>
    <dgm:pt modelId="{CD2EF83E-7951-4118-BD95-392BF1E8A94D}">
      <dgm:prSet phldrT="[Texte]" custT="1"/>
      <dgm:spPr>
        <a:ln>
          <a:solidFill>
            <a:srgbClr val="4F6059"/>
          </a:solidFill>
        </a:ln>
      </dgm:spPr>
      <dgm:t>
        <a:bodyPr anchor="t" anchorCtr="0"/>
        <a:lstStyle/>
        <a:p>
          <a:pPr marL="0" indent="0" algn="l">
            <a:lnSpc>
              <a:spcPct val="100000"/>
            </a:lnSpc>
            <a:spcAft>
              <a:spcPts val="0"/>
            </a:spcAft>
            <a:buNone/>
          </a:pPr>
          <a:r>
            <a:rPr lang="fr-BE" sz="1800" b="1" i="0" dirty="0">
              <a:latin typeface="Calibri" panose="020F0502020204030204" pitchFamily="34" charset="0"/>
              <a:cs typeface="Calibri" panose="020F0502020204030204" pitchFamily="34" charset="0"/>
            </a:rPr>
            <a:t>Préparer l’enseignement </a:t>
          </a:r>
          <a:r>
            <a:rPr lang="fr-BE" sz="1400" b="0" i="0" dirty="0">
              <a:latin typeface="Calibri" panose="020F0502020204030204" pitchFamily="34" charset="0"/>
              <a:cs typeface="Calibri" panose="020F0502020204030204" pitchFamily="34" charset="0"/>
            </a:rPr>
            <a:t>en y intégrant explicitement l’apprentissage des usages scolaires du langage : offrir aux élèves un modèle linguistique de grande qualité, </a:t>
          </a:r>
          <a:r>
            <a:rPr lang="fr-BE" sz="1400" b="1" i="0" dirty="0">
              <a:latin typeface="Calibri" panose="020F0502020204030204" pitchFamily="34" charset="0"/>
              <a:cs typeface="Calibri" panose="020F0502020204030204" pitchFamily="34" charset="0"/>
            </a:rPr>
            <a:t>structurer les apprentissages</a:t>
          </a:r>
          <a:r>
            <a:rPr lang="fr-BE" sz="1400" b="0" i="0" dirty="0">
              <a:latin typeface="Calibri" panose="020F0502020204030204" pitchFamily="34" charset="0"/>
              <a:cs typeface="Calibri" panose="020F0502020204030204" pitchFamily="34" charset="0"/>
            </a:rPr>
            <a:t>, les </a:t>
          </a:r>
          <a:r>
            <a:rPr lang="fr-BE" sz="1400" b="1" i="0" dirty="0">
              <a:latin typeface="Calibri" panose="020F0502020204030204" pitchFamily="34" charset="0"/>
              <a:cs typeface="Calibri" panose="020F0502020204030204" pitchFamily="34" charset="0"/>
            </a:rPr>
            <a:t>planifier</a:t>
          </a:r>
          <a:r>
            <a:rPr lang="fr-BE" sz="1400" b="0" i="0" dirty="0">
              <a:latin typeface="Calibri" panose="020F0502020204030204" pitchFamily="34" charset="0"/>
              <a:cs typeface="Calibri" panose="020F0502020204030204" pitchFamily="34" charset="0"/>
            </a:rPr>
            <a:t> sur la durée.</a:t>
          </a:r>
          <a:r>
            <a:rPr lang="fr-BE" sz="1600" b="0" i="0" dirty="0">
              <a:latin typeface="Calibri" panose="020F0502020204030204" pitchFamily="34" charset="0"/>
              <a:cs typeface="Calibri" panose="020F0502020204030204" pitchFamily="34" charset="0"/>
            </a:rPr>
            <a:t>                           </a:t>
          </a:r>
        </a:p>
      </dgm:t>
    </dgm:pt>
    <dgm:pt modelId="{CD48685A-A6FF-463C-929D-D9440209EE53}" type="parTrans" cxnId="{A8239CC8-EAE8-4371-901C-9022EF33D270}">
      <dgm:prSet/>
      <dgm:spPr/>
      <dgm:t>
        <a:bodyPr/>
        <a:lstStyle/>
        <a:p>
          <a:endParaRPr lang="fr-BE" b="0" i="0">
            <a:latin typeface="Calibri" panose="020F0502020204030204" pitchFamily="34" charset="0"/>
            <a:cs typeface="Calibri" panose="020F0502020204030204" pitchFamily="34" charset="0"/>
          </a:endParaRPr>
        </a:p>
      </dgm:t>
    </dgm:pt>
    <dgm:pt modelId="{A01A4AC9-CFCC-424B-B597-AEE7C74BC956}" type="sibTrans" cxnId="{A8239CC8-EAE8-4371-901C-9022EF33D270}">
      <dgm:prSet/>
      <dgm:spPr/>
      <dgm:t>
        <a:bodyPr/>
        <a:lstStyle/>
        <a:p>
          <a:endParaRPr lang="fr-BE" b="0" i="0">
            <a:latin typeface="Calibri" panose="020F0502020204030204" pitchFamily="34" charset="0"/>
            <a:cs typeface="Calibri" panose="020F0502020204030204" pitchFamily="34" charset="0"/>
          </a:endParaRPr>
        </a:p>
      </dgm:t>
    </dgm:pt>
    <dgm:pt modelId="{1C822A40-BF84-4FE8-8F76-D9A588DF6951}">
      <dgm:prSet phldrT="[Texte]"/>
      <dgm:spPr>
        <a:solidFill>
          <a:srgbClr val="607698"/>
        </a:solidFill>
      </dgm:spPr>
      <dgm:t>
        <a:bodyPr/>
        <a:lstStyle/>
        <a:p>
          <a:pPr algn="l"/>
          <a:r>
            <a:rPr lang="fr-BE" b="0" i="0" dirty="0">
              <a:latin typeface="Calibri" panose="020F0502020204030204" pitchFamily="34" charset="0"/>
              <a:cs typeface="Calibri" panose="020F0502020204030204" pitchFamily="34" charset="0"/>
            </a:rPr>
            <a:t>FLA: rapport aux structures</a:t>
          </a:r>
        </a:p>
      </dgm:t>
    </dgm:pt>
    <dgm:pt modelId="{CD19FA1D-6547-4F86-93DA-7BF4B154D087}" type="parTrans" cxnId="{9FE5AAA4-DC9F-4681-83A7-5FEC237766A3}">
      <dgm:prSet/>
      <dgm:spPr/>
      <dgm:t>
        <a:bodyPr/>
        <a:lstStyle/>
        <a:p>
          <a:endParaRPr lang="fr-BE" b="0" i="0">
            <a:latin typeface="Calibri" panose="020F0502020204030204" pitchFamily="34" charset="0"/>
            <a:cs typeface="Calibri" panose="020F0502020204030204" pitchFamily="34" charset="0"/>
          </a:endParaRPr>
        </a:p>
      </dgm:t>
    </dgm:pt>
    <dgm:pt modelId="{06B747D9-067E-45E2-BB5F-8AE96BD38776}" type="sibTrans" cxnId="{9FE5AAA4-DC9F-4681-83A7-5FEC237766A3}">
      <dgm:prSet/>
      <dgm:spPr/>
      <dgm:t>
        <a:bodyPr/>
        <a:lstStyle/>
        <a:p>
          <a:endParaRPr lang="fr-BE" b="0" i="0">
            <a:latin typeface="Calibri" panose="020F0502020204030204" pitchFamily="34" charset="0"/>
            <a:cs typeface="Calibri" panose="020F0502020204030204" pitchFamily="34" charset="0"/>
          </a:endParaRPr>
        </a:p>
      </dgm:t>
    </dgm:pt>
    <dgm:pt modelId="{3063EF54-7CCE-40BA-A5E2-13C6089C6665}">
      <dgm:prSet phldrT="[Texte]" custT="1"/>
      <dgm:spPr>
        <a:ln>
          <a:solidFill>
            <a:srgbClr val="607698"/>
          </a:solidFill>
        </a:ln>
      </dgm:spPr>
      <dgm:t>
        <a:bodyPr/>
        <a:lstStyle/>
        <a:p>
          <a:pPr marL="0" indent="0" algn="l">
            <a:lnSpc>
              <a:spcPct val="100000"/>
            </a:lnSpc>
            <a:spcAft>
              <a:spcPts val="0"/>
            </a:spcAft>
            <a:buNone/>
          </a:pPr>
          <a:r>
            <a:rPr lang="fr-BE" sz="1600" b="1" i="0" dirty="0">
              <a:latin typeface="Calibri" panose="020F0502020204030204" pitchFamily="34" charset="0"/>
              <a:cs typeface="Calibri" panose="020F0502020204030204" pitchFamily="34" charset="0"/>
            </a:rPr>
            <a:t>Organiser l’enseignement </a:t>
          </a:r>
          <a:r>
            <a:rPr lang="fr-BE" sz="1600" b="0" i="0" dirty="0">
              <a:latin typeface="Calibri" panose="020F0502020204030204" pitchFamily="34" charset="0"/>
              <a:cs typeface="Calibri" panose="020F0502020204030204" pitchFamily="34" charset="0"/>
            </a:rPr>
            <a:t>en utilisant l’espace et les ressources de l’école : collaboration, </a:t>
          </a:r>
          <a:r>
            <a:rPr lang="fr-BE" sz="1600" b="0" i="0" dirty="0" err="1">
              <a:latin typeface="Calibri" panose="020F0502020204030204" pitchFamily="34" charset="0"/>
              <a:cs typeface="Calibri" panose="020F0502020204030204" pitchFamily="34" charset="0"/>
            </a:rPr>
            <a:t>co</a:t>
          </a:r>
          <a:r>
            <a:rPr lang="fr-BE" sz="1600" b="0" i="0" dirty="0">
              <a:latin typeface="Calibri" panose="020F0502020204030204" pitchFamily="34" charset="0"/>
              <a:cs typeface="Calibri" panose="020F0502020204030204" pitchFamily="34" charset="0"/>
            </a:rPr>
            <a:t>-enseignement, différenciation…</a:t>
          </a:r>
        </a:p>
      </dgm:t>
    </dgm:pt>
    <dgm:pt modelId="{B8253A3B-247E-4262-BA76-EEF017595CBA}" type="parTrans" cxnId="{5F385234-92A1-462D-BC08-1FE7082A466D}">
      <dgm:prSet/>
      <dgm:spPr/>
      <dgm:t>
        <a:bodyPr/>
        <a:lstStyle/>
        <a:p>
          <a:endParaRPr lang="fr-BE" b="0" i="0">
            <a:latin typeface="Calibri" panose="020F0502020204030204" pitchFamily="34" charset="0"/>
            <a:cs typeface="Calibri" panose="020F0502020204030204" pitchFamily="34" charset="0"/>
          </a:endParaRPr>
        </a:p>
      </dgm:t>
    </dgm:pt>
    <dgm:pt modelId="{2D5BB7AC-A5F2-4F81-9995-65773603B49D}" type="sibTrans" cxnId="{5F385234-92A1-462D-BC08-1FE7082A466D}">
      <dgm:prSet/>
      <dgm:spPr/>
      <dgm:t>
        <a:bodyPr/>
        <a:lstStyle/>
        <a:p>
          <a:endParaRPr lang="fr-BE" b="0" i="0">
            <a:latin typeface="Calibri" panose="020F0502020204030204" pitchFamily="34" charset="0"/>
            <a:cs typeface="Calibri" panose="020F0502020204030204" pitchFamily="34" charset="0"/>
          </a:endParaRPr>
        </a:p>
      </dgm:t>
    </dgm:pt>
    <dgm:pt modelId="{3C184011-D5D6-4358-8A52-CEBCF198591F}">
      <dgm:prSet phldrT="[Texte]"/>
      <dgm:spPr>
        <a:solidFill>
          <a:srgbClr val="7991B8"/>
        </a:solidFill>
      </dgm:spPr>
      <dgm:t>
        <a:bodyPr/>
        <a:lstStyle/>
        <a:p>
          <a:pPr algn="r"/>
          <a:r>
            <a:rPr lang="fr-BE" b="0" i="0" dirty="0">
              <a:latin typeface="Calibri" panose="020F0502020204030204" pitchFamily="34" charset="0"/>
              <a:cs typeface="Calibri" panose="020F0502020204030204" pitchFamily="34" charset="0"/>
            </a:rPr>
            <a:t>FLA: rapport à l’évaluation</a:t>
          </a:r>
        </a:p>
      </dgm:t>
    </dgm:pt>
    <dgm:pt modelId="{1BF0B6C5-FC04-4022-B404-604F2A1590A2}" type="parTrans" cxnId="{26B4C1FA-3F76-4037-A0B6-174972D8A8A2}">
      <dgm:prSet/>
      <dgm:spPr/>
      <dgm:t>
        <a:bodyPr/>
        <a:lstStyle/>
        <a:p>
          <a:endParaRPr lang="fr-BE" b="0" i="0">
            <a:latin typeface="Calibri" panose="020F0502020204030204" pitchFamily="34" charset="0"/>
            <a:cs typeface="Calibri" panose="020F0502020204030204" pitchFamily="34" charset="0"/>
          </a:endParaRPr>
        </a:p>
      </dgm:t>
    </dgm:pt>
    <dgm:pt modelId="{6FFED2E5-97EA-4468-9913-3C0A771DB719}" type="sibTrans" cxnId="{26B4C1FA-3F76-4037-A0B6-174972D8A8A2}">
      <dgm:prSet/>
      <dgm:spPr/>
      <dgm:t>
        <a:bodyPr/>
        <a:lstStyle/>
        <a:p>
          <a:endParaRPr lang="fr-BE" b="0" i="0">
            <a:latin typeface="Calibri" panose="020F0502020204030204" pitchFamily="34" charset="0"/>
            <a:cs typeface="Calibri" panose="020F0502020204030204" pitchFamily="34" charset="0"/>
          </a:endParaRPr>
        </a:p>
      </dgm:t>
    </dgm:pt>
    <dgm:pt modelId="{8013C31B-F8CB-43E7-A0D1-082BFBB5B1D2}">
      <dgm:prSet phldrT="[Texte]" custT="1"/>
      <dgm:spPr>
        <a:ln>
          <a:solidFill>
            <a:srgbClr val="7991B8"/>
          </a:solidFill>
        </a:ln>
      </dgm:spPr>
      <dgm:t>
        <a:bodyPr/>
        <a:lstStyle/>
        <a:p>
          <a:pPr marL="0" indent="0" algn="r">
            <a:spcAft>
              <a:spcPts val="0"/>
            </a:spcAft>
            <a:buNone/>
          </a:pPr>
          <a:r>
            <a:rPr lang="fr-BE" sz="1600" b="1" i="0" dirty="0">
              <a:latin typeface="Calibri" panose="020F0502020204030204" pitchFamily="34" charset="0"/>
              <a:cs typeface="Calibri" panose="020F0502020204030204" pitchFamily="34" charset="0"/>
            </a:rPr>
            <a:t>Pratiquer une</a:t>
          </a:r>
        </a:p>
      </dgm:t>
    </dgm:pt>
    <dgm:pt modelId="{60EF46B2-2D23-42E2-BFA3-C79AB4A2802A}" type="parTrans" cxnId="{649FBE87-3C2D-487A-A077-B3C6C976B6B7}">
      <dgm:prSet/>
      <dgm:spPr/>
      <dgm:t>
        <a:bodyPr/>
        <a:lstStyle/>
        <a:p>
          <a:endParaRPr lang="fr-BE" b="0" i="0">
            <a:latin typeface="Calibri" panose="020F0502020204030204" pitchFamily="34" charset="0"/>
            <a:cs typeface="Calibri" panose="020F0502020204030204" pitchFamily="34" charset="0"/>
          </a:endParaRPr>
        </a:p>
      </dgm:t>
    </dgm:pt>
    <dgm:pt modelId="{A0830F90-33E2-4769-BD09-D8E3AE4D8419}" type="sibTrans" cxnId="{649FBE87-3C2D-487A-A077-B3C6C976B6B7}">
      <dgm:prSet/>
      <dgm:spPr/>
      <dgm:t>
        <a:bodyPr/>
        <a:lstStyle/>
        <a:p>
          <a:endParaRPr lang="fr-BE" b="0" i="0">
            <a:latin typeface="Calibri" panose="020F0502020204030204" pitchFamily="34" charset="0"/>
            <a:cs typeface="Calibri" panose="020F0502020204030204" pitchFamily="34" charset="0"/>
          </a:endParaRPr>
        </a:p>
      </dgm:t>
    </dgm:pt>
    <dgm:pt modelId="{70F3A8F8-9287-453B-86D0-225A7680AFF9}">
      <dgm:prSet phldrT="[Texte]" custT="1"/>
      <dgm:spPr>
        <a:ln>
          <a:solidFill>
            <a:srgbClr val="3A4E6E"/>
          </a:solidFill>
        </a:ln>
      </dgm:spPr>
      <dgm:t>
        <a:bodyPr/>
        <a:lstStyle/>
        <a:p>
          <a:pPr algn="r">
            <a:spcAft>
              <a:spcPts val="0"/>
            </a:spcAft>
            <a:buNone/>
          </a:pPr>
          <a:r>
            <a:rPr lang="fr-BE" sz="1600" b="0" i="0" dirty="0">
              <a:latin typeface="Calibri" panose="020F0502020204030204" pitchFamily="34" charset="0"/>
              <a:cs typeface="Calibri" panose="020F0502020204030204" pitchFamily="34" charset="0"/>
            </a:rPr>
            <a:t>qui favorise le</a:t>
          </a:r>
        </a:p>
      </dgm:t>
    </dgm:pt>
    <dgm:pt modelId="{9CDBC495-EC41-458B-9EAC-F5BBA12F7975}" type="parTrans" cxnId="{BF787FD1-1328-4AA7-9EFF-0C67BBEE07A7}">
      <dgm:prSet/>
      <dgm:spPr/>
      <dgm:t>
        <a:bodyPr/>
        <a:lstStyle/>
        <a:p>
          <a:endParaRPr lang="fr-BE" b="0" i="0">
            <a:latin typeface="Calibri" panose="020F0502020204030204" pitchFamily="34" charset="0"/>
            <a:cs typeface="Calibri" panose="020F0502020204030204" pitchFamily="34" charset="0"/>
          </a:endParaRPr>
        </a:p>
      </dgm:t>
    </dgm:pt>
    <dgm:pt modelId="{B5613981-BB87-43E0-8FAA-E4B184CDAA25}" type="sibTrans" cxnId="{BF787FD1-1328-4AA7-9EFF-0C67BBEE07A7}">
      <dgm:prSet/>
      <dgm:spPr/>
      <dgm:t>
        <a:bodyPr/>
        <a:lstStyle/>
        <a:p>
          <a:endParaRPr lang="fr-BE" b="0" i="0">
            <a:latin typeface="Calibri" panose="020F0502020204030204" pitchFamily="34" charset="0"/>
            <a:cs typeface="Calibri" panose="020F0502020204030204" pitchFamily="34" charset="0"/>
          </a:endParaRPr>
        </a:p>
      </dgm:t>
    </dgm:pt>
    <dgm:pt modelId="{7618C527-44D1-4315-A195-66D047C3D078}">
      <dgm:prSet phldrT="[Texte]"/>
      <dgm:spPr>
        <a:ln>
          <a:solidFill>
            <a:srgbClr val="3A4E6E"/>
          </a:solidFill>
        </a:ln>
      </dgm:spPr>
      <dgm:t>
        <a:bodyPr/>
        <a:lstStyle/>
        <a:p>
          <a:pPr algn="l">
            <a:spcAft>
              <a:spcPct val="15000"/>
            </a:spcAft>
            <a:buNone/>
          </a:pPr>
          <a:endParaRPr lang="fr-BE" sz="1900" b="0" i="0" dirty="0">
            <a:latin typeface="Calibri" panose="020F0502020204030204" pitchFamily="34" charset="0"/>
            <a:cs typeface="Calibri" panose="020F0502020204030204" pitchFamily="34" charset="0"/>
          </a:endParaRPr>
        </a:p>
      </dgm:t>
    </dgm:pt>
    <dgm:pt modelId="{85D1A050-C1FF-494A-A90E-A35837C3A649}" type="parTrans" cxnId="{71ECB1A5-511B-4E6C-BA88-1F885B98AA76}">
      <dgm:prSet/>
      <dgm:spPr/>
      <dgm:t>
        <a:bodyPr/>
        <a:lstStyle/>
        <a:p>
          <a:endParaRPr lang="fr-BE" b="0" i="0">
            <a:latin typeface="Calibri" panose="020F0502020204030204" pitchFamily="34" charset="0"/>
            <a:cs typeface="Calibri" panose="020F0502020204030204" pitchFamily="34" charset="0"/>
          </a:endParaRPr>
        </a:p>
      </dgm:t>
    </dgm:pt>
    <dgm:pt modelId="{3E155754-7D80-4E81-8282-D4AA5C5C684C}" type="sibTrans" cxnId="{71ECB1A5-511B-4E6C-BA88-1F885B98AA76}">
      <dgm:prSet/>
      <dgm:spPr/>
      <dgm:t>
        <a:bodyPr/>
        <a:lstStyle/>
        <a:p>
          <a:endParaRPr lang="fr-BE" b="0" i="0">
            <a:latin typeface="Calibri" panose="020F0502020204030204" pitchFamily="34" charset="0"/>
            <a:cs typeface="Calibri" panose="020F0502020204030204" pitchFamily="34" charset="0"/>
          </a:endParaRPr>
        </a:p>
      </dgm:t>
    </dgm:pt>
    <dgm:pt modelId="{61B8C3DA-116D-4377-8F64-FD901AB21F8D}">
      <dgm:prSet phldrT="[Texte]" custT="1"/>
      <dgm:spPr>
        <a:ln>
          <a:solidFill>
            <a:srgbClr val="3A4E6E"/>
          </a:solidFill>
        </a:ln>
      </dgm:spPr>
      <dgm:t>
        <a:bodyPr/>
        <a:lstStyle/>
        <a:p>
          <a:pPr algn="r">
            <a:spcAft>
              <a:spcPts val="0"/>
            </a:spcAft>
            <a:buNone/>
          </a:pPr>
          <a:r>
            <a:rPr lang="fr-BE" sz="1600" b="0" i="0" dirty="0">
              <a:latin typeface="Calibri" panose="020F0502020204030204" pitchFamily="34" charset="0"/>
              <a:cs typeface="Calibri" panose="020F0502020204030204" pitchFamily="34" charset="0"/>
            </a:rPr>
            <a:t>langage (climat)</a:t>
          </a:r>
        </a:p>
      </dgm:t>
    </dgm:pt>
    <dgm:pt modelId="{69653E19-6D04-40C1-A8E8-F51CE900FFAF}" type="parTrans" cxnId="{96B44CFD-E89E-4DA3-9B2F-773437D52E0C}">
      <dgm:prSet/>
      <dgm:spPr/>
      <dgm:t>
        <a:bodyPr/>
        <a:lstStyle/>
        <a:p>
          <a:endParaRPr lang="fr-BE" b="0" i="0">
            <a:latin typeface="Calibri" panose="020F0502020204030204" pitchFamily="34" charset="0"/>
            <a:cs typeface="Calibri" panose="020F0502020204030204" pitchFamily="34" charset="0"/>
          </a:endParaRPr>
        </a:p>
      </dgm:t>
    </dgm:pt>
    <dgm:pt modelId="{D1D5F51C-5BF3-49B4-A1C2-1DEABD4BE1C1}" type="sibTrans" cxnId="{96B44CFD-E89E-4DA3-9B2F-773437D52E0C}">
      <dgm:prSet/>
      <dgm:spPr/>
      <dgm:t>
        <a:bodyPr/>
        <a:lstStyle/>
        <a:p>
          <a:endParaRPr lang="fr-BE" b="0" i="0">
            <a:latin typeface="Calibri" panose="020F0502020204030204" pitchFamily="34" charset="0"/>
            <a:cs typeface="Calibri" panose="020F0502020204030204" pitchFamily="34" charset="0"/>
          </a:endParaRPr>
        </a:p>
      </dgm:t>
    </dgm:pt>
    <dgm:pt modelId="{DDA78159-D26F-4B28-807D-8153C5B09B4D}">
      <dgm:prSet phldrT="[Texte]" custT="1"/>
      <dgm:spPr>
        <a:ln>
          <a:solidFill>
            <a:srgbClr val="3A4E6E"/>
          </a:solidFill>
        </a:ln>
      </dgm:spPr>
      <dgm:t>
        <a:bodyPr/>
        <a:lstStyle/>
        <a:p>
          <a:pPr algn="l">
            <a:spcAft>
              <a:spcPct val="15000"/>
            </a:spcAft>
            <a:buFont typeface="Arial" panose="020B0604020202020204" pitchFamily="34" charset="0"/>
            <a:buChar char="•"/>
          </a:pPr>
          <a:r>
            <a:rPr lang="fr-BE" sz="1600" b="0" i="0" dirty="0">
              <a:latin typeface="Calibri" panose="020F0502020204030204" pitchFamily="34" charset="0"/>
              <a:cs typeface="Calibri" panose="020F0502020204030204" pitchFamily="34" charset="0"/>
            </a:rPr>
            <a:t>Évaluation formative</a:t>
          </a:r>
        </a:p>
      </dgm:t>
    </dgm:pt>
    <dgm:pt modelId="{37090E7D-9CC2-4E8B-9225-AE2DF623A042}" type="parTrans" cxnId="{78828013-3408-434C-8511-2DF092884222}">
      <dgm:prSet/>
      <dgm:spPr/>
      <dgm:t>
        <a:bodyPr/>
        <a:lstStyle/>
        <a:p>
          <a:endParaRPr lang="fr-BE" b="0" i="0">
            <a:latin typeface="Calibri" panose="020F0502020204030204" pitchFamily="34" charset="0"/>
            <a:cs typeface="Calibri" panose="020F0502020204030204" pitchFamily="34" charset="0"/>
          </a:endParaRPr>
        </a:p>
      </dgm:t>
    </dgm:pt>
    <dgm:pt modelId="{16E684BE-3C4B-4036-96F4-0F7CEFA8DB35}" type="sibTrans" cxnId="{78828013-3408-434C-8511-2DF092884222}">
      <dgm:prSet/>
      <dgm:spPr/>
      <dgm:t>
        <a:bodyPr/>
        <a:lstStyle/>
        <a:p>
          <a:endParaRPr lang="fr-BE" b="0" i="0">
            <a:latin typeface="Calibri" panose="020F0502020204030204" pitchFamily="34" charset="0"/>
            <a:cs typeface="Calibri" panose="020F0502020204030204" pitchFamily="34" charset="0"/>
          </a:endParaRPr>
        </a:p>
      </dgm:t>
    </dgm:pt>
    <dgm:pt modelId="{AA20C0ED-5AEA-4AD4-890B-DE7DF5B6A327}">
      <dgm:prSet phldrT="[Texte]" custT="1"/>
      <dgm:spPr>
        <a:ln>
          <a:solidFill>
            <a:srgbClr val="3A4E6E"/>
          </a:solidFill>
        </a:ln>
      </dgm:spPr>
      <dgm:t>
        <a:bodyPr/>
        <a:lstStyle/>
        <a:p>
          <a:pPr algn="l">
            <a:spcAft>
              <a:spcPct val="15000"/>
            </a:spcAft>
            <a:buFont typeface="Arial" panose="020B0604020202020204" pitchFamily="34" charset="0"/>
            <a:buChar char="•"/>
          </a:pPr>
          <a:r>
            <a:rPr lang="fr-BE" sz="1600" b="0" i="0" dirty="0">
              <a:latin typeface="Calibri" panose="020F0502020204030204" pitchFamily="34" charset="0"/>
              <a:cs typeface="Calibri" panose="020F0502020204030204" pitchFamily="34" charset="0"/>
            </a:rPr>
            <a:t>Valorisation des savoirs linguistiques de tous les élèves</a:t>
          </a:r>
        </a:p>
      </dgm:t>
    </dgm:pt>
    <dgm:pt modelId="{6AFC26CE-1C61-49B4-84E8-C7A19723F3B6}" type="parTrans" cxnId="{6A88D736-B3A2-434E-ADE3-DA63E02CB4DE}">
      <dgm:prSet/>
      <dgm:spPr/>
      <dgm:t>
        <a:bodyPr/>
        <a:lstStyle/>
        <a:p>
          <a:endParaRPr lang="fr-BE" b="0" i="0">
            <a:latin typeface="Calibri" panose="020F0502020204030204" pitchFamily="34" charset="0"/>
            <a:cs typeface="Calibri" panose="020F0502020204030204" pitchFamily="34" charset="0"/>
          </a:endParaRPr>
        </a:p>
      </dgm:t>
    </dgm:pt>
    <dgm:pt modelId="{711285FD-8336-4273-8735-2A466CF3B952}" type="sibTrans" cxnId="{6A88D736-B3A2-434E-ADE3-DA63E02CB4DE}">
      <dgm:prSet/>
      <dgm:spPr/>
      <dgm:t>
        <a:bodyPr/>
        <a:lstStyle/>
        <a:p>
          <a:endParaRPr lang="fr-BE" b="0" i="0">
            <a:latin typeface="Calibri" panose="020F0502020204030204" pitchFamily="34" charset="0"/>
            <a:cs typeface="Calibri" panose="020F0502020204030204" pitchFamily="34" charset="0"/>
          </a:endParaRPr>
        </a:p>
      </dgm:t>
    </dgm:pt>
    <dgm:pt modelId="{F1BD561B-C5C4-4482-89A0-03A4D95F9AB8}">
      <dgm:prSet phldrT="[Texte]" custT="1"/>
      <dgm:spPr>
        <a:ln>
          <a:solidFill>
            <a:srgbClr val="3A4E6E"/>
          </a:solidFill>
        </a:ln>
      </dgm:spPr>
      <dgm:t>
        <a:bodyPr/>
        <a:lstStyle/>
        <a:p>
          <a:pPr algn="l">
            <a:spcAft>
              <a:spcPct val="15000"/>
            </a:spcAft>
            <a:buFont typeface="Arial" panose="020B0604020202020204" pitchFamily="34" charset="0"/>
            <a:buChar char="•"/>
          </a:pPr>
          <a:r>
            <a:rPr lang="fr-BE" sz="1600" b="0" i="0" dirty="0">
              <a:latin typeface="Calibri" panose="020F0502020204030204" pitchFamily="34" charset="0"/>
              <a:cs typeface="Calibri" panose="020F0502020204030204" pitchFamily="34" charset="0"/>
            </a:rPr>
            <a:t>Communication authentique</a:t>
          </a:r>
        </a:p>
      </dgm:t>
    </dgm:pt>
    <dgm:pt modelId="{3139A96C-1FD9-48D9-85AC-B09BEFC4A773}" type="parTrans" cxnId="{F9D34157-6C1D-46CC-8E24-5E7F15FD03C1}">
      <dgm:prSet/>
      <dgm:spPr/>
      <dgm:t>
        <a:bodyPr/>
        <a:lstStyle/>
        <a:p>
          <a:endParaRPr lang="fr-BE" b="0" i="0">
            <a:latin typeface="Calibri" panose="020F0502020204030204" pitchFamily="34" charset="0"/>
            <a:cs typeface="Calibri" panose="020F0502020204030204" pitchFamily="34" charset="0"/>
          </a:endParaRPr>
        </a:p>
      </dgm:t>
    </dgm:pt>
    <dgm:pt modelId="{5D696F0B-A43D-410A-8FE8-170C28817A46}" type="sibTrans" cxnId="{F9D34157-6C1D-46CC-8E24-5E7F15FD03C1}">
      <dgm:prSet/>
      <dgm:spPr/>
      <dgm:t>
        <a:bodyPr/>
        <a:lstStyle/>
        <a:p>
          <a:endParaRPr lang="fr-BE" b="0" i="0">
            <a:latin typeface="Calibri" panose="020F0502020204030204" pitchFamily="34" charset="0"/>
            <a:cs typeface="Calibri" panose="020F0502020204030204" pitchFamily="34" charset="0"/>
          </a:endParaRPr>
        </a:p>
      </dgm:t>
    </dgm:pt>
    <dgm:pt modelId="{AA3D748A-AC41-4B52-A59A-CDFF43C1708C}">
      <dgm:prSet phldrT="[Texte]" custT="1"/>
      <dgm:spPr>
        <a:ln>
          <a:solidFill>
            <a:srgbClr val="7991B8"/>
          </a:solidFill>
        </a:ln>
      </dgm:spPr>
      <dgm:t>
        <a:bodyPr/>
        <a:lstStyle/>
        <a:p>
          <a:pPr marL="0" indent="0" algn="r">
            <a:spcAft>
              <a:spcPts val="0"/>
            </a:spcAft>
            <a:buNone/>
          </a:pPr>
          <a:r>
            <a:rPr lang="fr-BE" sz="1600" b="1" i="0" dirty="0">
              <a:latin typeface="Calibri" panose="020F0502020204030204" pitchFamily="34" charset="0"/>
              <a:cs typeface="Calibri" panose="020F0502020204030204" pitchFamily="34" charset="0"/>
            </a:rPr>
            <a:t>évaluation</a:t>
          </a:r>
          <a:r>
            <a:rPr lang="fr-BE" sz="1600" b="0" i="0" dirty="0">
              <a:latin typeface="Calibri" panose="020F0502020204030204" pitchFamily="34" charset="0"/>
              <a:cs typeface="Calibri" panose="020F0502020204030204" pitchFamily="34" charset="0"/>
            </a:rPr>
            <a:t> au service des</a:t>
          </a:r>
        </a:p>
      </dgm:t>
    </dgm:pt>
    <dgm:pt modelId="{DD2E5BBD-A6DE-483D-A799-6AAFEB1FE5DE}" type="parTrans" cxnId="{C60A7078-D37F-4378-8F87-DC3AEAE7E389}">
      <dgm:prSet/>
      <dgm:spPr/>
      <dgm:t>
        <a:bodyPr/>
        <a:lstStyle/>
        <a:p>
          <a:endParaRPr lang="fr-BE" b="0" i="0">
            <a:latin typeface="Calibri" panose="020F0502020204030204" pitchFamily="34" charset="0"/>
            <a:cs typeface="Calibri" panose="020F0502020204030204" pitchFamily="34" charset="0"/>
          </a:endParaRPr>
        </a:p>
      </dgm:t>
    </dgm:pt>
    <dgm:pt modelId="{7B70F569-D145-4488-AA34-24437C2BCBFC}" type="sibTrans" cxnId="{C60A7078-D37F-4378-8F87-DC3AEAE7E389}">
      <dgm:prSet/>
      <dgm:spPr/>
      <dgm:t>
        <a:bodyPr/>
        <a:lstStyle/>
        <a:p>
          <a:endParaRPr lang="fr-BE" b="0" i="0">
            <a:latin typeface="Calibri" panose="020F0502020204030204" pitchFamily="34" charset="0"/>
            <a:cs typeface="Calibri" panose="020F0502020204030204" pitchFamily="34" charset="0"/>
          </a:endParaRPr>
        </a:p>
      </dgm:t>
    </dgm:pt>
    <dgm:pt modelId="{9FDF0503-48DC-48F5-BF4E-177AD7271286}">
      <dgm:prSet phldrT="[Texte]" custT="1"/>
      <dgm:spPr>
        <a:ln>
          <a:solidFill>
            <a:srgbClr val="7991B8"/>
          </a:solidFill>
        </a:ln>
      </dgm:spPr>
      <dgm:t>
        <a:bodyPr/>
        <a:lstStyle/>
        <a:p>
          <a:pPr marL="0" indent="0" algn="r">
            <a:spcAft>
              <a:spcPts val="0"/>
            </a:spcAft>
            <a:buNone/>
          </a:pPr>
          <a:r>
            <a:rPr lang="fr-BE" sz="1600" b="0" i="0" dirty="0">
              <a:latin typeface="Calibri" panose="020F0502020204030204" pitchFamily="34" charset="0"/>
              <a:cs typeface="Calibri" panose="020F0502020204030204" pitchFamily="34" charset="0"/>
            </a:rPr>
            <a:t>rédiger des Plans Individuels</a:t>
          </a:r>
        </a:p>
      </dgm:t>
    </dgm:pt>
    <dgm:pt modelId="{37850590-6666-40FE-8E5D-3D7C71876C3A}" type="parTrans" cxnId="{8F961EED-C28A-4198-9019-C0FA7C0D84C0}">
      <dgm:prSet/>
      <dgm:spPr/>
      <dgm:t>
        <a:bodyPr/>
        <a:lstStyle/>
        <a:p>
          <a:endParaRPr lang="fr-BE" b="0" i="0">
            <a:latin typeface="Calibri" panose="020F0502020204030204" pitchFamily="34" charset="0"/>
            <a:cs typeface="Calibri" panose="020F0502020204030204" pitchFamily="34" charset="0"/>
          </a:endParaRPr>
        </a:p>
      </dgm:t>
    </dgm:pt>
    <dgm:pt modelId="{E9C0E630-BC52-4C3F-BF09-FF89FA27B36A}" type="sibTrans" cxnId="{8F961EED-C28A-4198-9019-C0FA7C0D84C0}">
      <dgm:prSet/>
      <dgm:spPr/>
      <dgm:t>
        <a:bodyPr/>
        <a:lstStyle/>
        <a:p>
          <a:endParaRPr lang="fr-BE" b="0" i="0">
            <a:latin typeface="Calibri" panose="020F0502020204030204" pitchFamily="34" charset="0"/>
            <a:cs typeface="Calibri" panose="020F0502020204030204" pitchFamily="34" charset="0"/>
          </a:endParaRPr>
        </a:p>
      </dgm:t>
    </dgm:pt>
    <dgm:pt modelId="{18683EF4-C7F9-4DEB-805A-F31305D68D14}">
      <dgm:prSet phldrT="[Texte]" custT="1"/>
      <dgm:spPr>
        <a:ln>
          <a:solidFill>
            <a:srgbClr val="7991B8"/>
          </a:solidFill>
        </a:ln>
      </dgm:spPr>
      <dgm:t>
        <a:bodyPr/>
        <a:lstStyle/>
        <a:p>
          <a:pPr marL="0" indent="0" algn="r">
            <a:spcAft>
              <a:spcPts val="0"/>
            </a:spcAft>
            <a:buNone/>
          </a:pPr>
          <a:r>
            <a:rPr lang="fr-BE" sz="1600" b="0" i="0" dirty="0">
              <a:latin typeface="Calibri" panose="020F0502020204030204" pitchFamily="34" charset="0"/>
              <a:cs typeface="Calibri" panose="020F0502020204030204" pitchFamily="34" charset="0"/>
            </a:rPr>
            <a:t>d’Apprentissage (PIA)</a:t>
          </a:r>
        </a:p>
      </dgm:t>
    </dgm:pt>
    <dgm:pt modelId="{CD2CA38D-905A-48EC-81BB-22EFF051E072}" type="parTrans" cxnId="{783ABAE4-E636-4D07-90E6-CB8AB7AF7272}">
      <dgm:prSet/>
      <dgm:spPr/>
      <dgm:t>
        <a:bodyPr/>
        <a:lstStyle/>
        <a:p>
          <a:endParaRPr lang="fr-BE" b="0" i="0">
            <a:latin typeface="Calibri" panose="020F0502020204030204" pitchFamily="34" charset="0"/>
            <a:cs typeface="Calibri" panose="020F0502020204030204" pitchFamily="34" charset="0"/>
          </a:endParaRPr>
        </a:p>
      </dgm:t>
    </dgm:pt>
    <dgm:pt modelId="{5A2C4C67-AEE9-40B7-B910-7E48A2CC72FC}" type="sibTrans" cxnId="{783ABAE4-E636-4D07-90E6-CB8AB7AF7272}">
      <dgm:prSet/>
      <dgm:spPr/>
      <dgm:t>
        <a:bodyPr/>
        <a:lstStyle/>
        <a:p>
          <a:endParaRPr lang="fr-BE" b="0" i="0">
            <a:latin typeface="Calibri" panose="020F0502020204030204" pitchFamily="34" charset="0"/>
            <a:cs typeface="Calibri" panose="020F0502020204030204" pitchFamily="34" charset="0"/>
          </a:endParaRPr>
        </a:p>
      </dgm:t>
    </dgm:pt>
    <dgm:pt modelId="{DFD01E1A-3B5E-4DC4-9D9D-2251FED9B9DA}">
      <dgm:prSet phldrT="[Texte]" custT="1"/>
      <dgm:spPr>
        <a:ln>
          <a:solidFill>
            <a:srgbClr val="7991B8"/>
          </a:solidFill>
        </a:ln>
      </dgm:spPr>
      <dgm:t>
        <a:bodyPr/>
        <a:lstStyle/>
        <a:p>
          <a:pPr marL="0" indent="0" algn="r">
            <a:spcAft>
              <a:spcPts val="0"/>
            </a:spcAft>
            <a:buNone/>
          </a:pPr>
          <a:r>
            <a:rPr lang="fr-BE" sz="1600" b="0" i="0" dirty="0">
              <a:latin typeface="Calibri" panose="020F0502020204030204" pitchFamily="34" charset="0"/>
              <a:cs typeface="Calibri" panose="020F0502020204030204" pitchFamily="34" charset="0"/>
            </a:rPr>
            <a:t>une évaluation formative,</a:t>
          </a:r>
        </a:p>
      </dgm:t>
    </dgm:pt>
    <dgm:pt modelId="{C7710A3D-0807-4AA8-B495-DE233C211EB6}" type="parTrans" cxnId="{CAB00FBA-5B3E-4382-BA55-87D0DFA55D72}">
      <dgm:prSet/>
      <dgm:spPr/>
      <dgm:t>
        <a:bodyPr/>
        <a:lstStyle/>
        <a:p>
          <a:endParaRPr lang="fr-BE" b="0" i="0">
            <a:latin typeface="Calibri" panose="020F0502020204030204" pitchFamily="34" charset="0"/>
            <a:cs typeface="Calibri" panose="020F0502020204030204" pitchFamily="34" charset="0"/>
          </a:endParaRPr>
        </a:p>
      </dgm:t>
    </dgm:pt>
    <dgm:pt modelId="{2C87459E-2100-4866-B751-1F4B6D342C36}" type="sibTrans" cxnId="{CAB00FBA-5B3E-4382-BA55-87D0DFA55D72}">
      <dgm:prSet/>
      <dgm:spPr/>
      <dgm:t>
        <a:bodyPr/>
        <a:lstStyle/>
        <a:p>
          <a:endParaRPr lang="fr-BE" b="0" i="0">
            <a:latin typeface="Calibri" panose="020F0502020204030204" pitchFamily="34" charset="0"/>
            <a:cs typeface="Calibri" panose="020F0502020204030204" pitchFamily="34" charset="0"/>
          </a:endParaRPr>
        </a:p>
      </dgm:t>
    </dgm:pt>
    <dgm:pt modelId="{5766EE40-173A-42C2-9FFB-47508375F16A}">
      <dgm:prSet phldrT="[Texte]" custT="1"/>
      <dgm:spPr>
        <a:ln>
          <a:solidFill>
            <a:srgbClr val="7991B8"/>
          </a:solidFill>
        </a:ln>
      </dgm:spPr>
      <dgm:t>
        <a:bodyPr/>
        <a:lstStyle/>
        <a:p>
          <a:pPr marL="0" indent="0" algn="r">
            <a:spcAft>
              <a:spcPts val="0"/>
            </a:spcAft>
            <a:buNone/>
          </a:pPr>
          <a:r>
            <a:rPr lang="fr-BE" sz="1600" b="0" i="0" dirty="0">
              <a:latin typeface="Calibri" panose="020F0502020204030204" pitchFamily="34" charset="0"/>
              <a:cs typeface="Calibri" panose="020F0502020204030204" pitchFamily="34" charset="0"/>
            </a:rPr>
            <a:t>apprentissages : repérer les</a:t>
          </a:r>
        </a:p>
      </dgm:t>
    </dgm:pt>
    <dgm:pt modelId="{2FD5AD37-1332-4D78-B0BE-8F3908E86460}" type="parTrans" cxnId="{1369B741-ABAE-401A-B5E3-8D7253A63EED}">
      <dgm:prSet/>
      <dgm:spPr/>
      <dgm:t>
        <a:bodyPr/>
        <a:lstStyle/>
        <a:p>
          <a:endParaRPr lang="fr-BE" b="0" i="0">
            <a:latin typeface="Calibri" panose="020F0502020204030204" pitchFamily="34" charset="0"/>
            <a:cs typeface="Calibri" panose="020F0502020204030204" pitchFamily="34" charset="0"/>
          </a:endParaRPr>
        </a:p>
      </dgm:t>
    </dgm:pt>
    <dgm:pt modelId="{F0F828D5-E532-4403-B16C-A68D0C8BC863}" type="sibTrans" cxnId="{1369B741-ABAE-401A-B5E3-8D7253A63EED}">
      <dgm:prSet/>
      <dgm:spPr/>
      <dgm:t>
        <a:bodyPr/>
        <a:lstStyle/>
        <a:p>
          <a:endParaRPr lang="fr-BE" b="0" i="0">
            <a:latin typeface="Calibri" panose="020F0502020204030204" pitchFamily="34" charset="0"/>
            <a:cs typeface="Calibri" panose="020F0502020204030204" pitchFamily="34" charset="0"/>
          </a:endParaRPr>
        </a:p>
      </dgm:t>
    </dgm:pt>
    <dgm:pt modelId="{30177AC4-6BE1-42FB-880B-39DDD87962F0}">
      <dgm:prSet phldrT="[Texte]" custT="1"/>
      <dgm:spPr>
        <a:ln>
          <a:solidFill>
            <a:srgbClr val="7991B8"/>
          </a:solidFill>
        </a:ln>
      </dgm:spPr>
      <dgm:t>
        <a:bodyPr/>
        <a:lstStyle/>
        <a:p>
          <a:pPr marL="0" indent="0" algn="r">
            <a:spcAft>
              <a:spcPts val="0"/>
            </a:spcAft>
            <a:buNone/>
          </a:pPr>
          <a:r>
            <a:rPr lang="fr-BE" sz="1600" b="0" i="0" dirty="0">
              <a:latin typeface="Calibri" panose="020F0502020204030204" pitchFamily="34" charset="0"/>
              <a:cs typeface="Calibri" panose="020F0502020204030204" pitchFamily="34" charset="0"/>
            </a:rPr>
            <a:t>élèves prioritaires, pratiquer</a:t>
          </a:r>
        </a:p>
      </dgm:t>
    </dgm:pt>
    <dgm:pt modelId="{2A1B66AF-2CE2-457E-A216-0A19D6F02E97}" type="parTrans" cxnId="{AE22D517-6E67-4B3F-9CBD-C428D81F843A}">
      <dgm:prSet/>
      <dgm:spPr/>
      <dgm:t>
        <a:bodyPr/>
        <a:lstStyle/>
        <a:p>
          <a:endParaRPr lang="fr-BE" b="0" i="0">
            <a:latin typeface="Calibri" panose="020F0502020204030204" pitchFamily="34" charset="0"/>
            <a:cs typeface="Calibri" panose="020F0502020204030204" pitchFamily="34" charset="0"/>
          </a:endParaRPr>
        </a:p>
      </dgm:t>
    </dgm:pt>
    <dgm:pt modelId="{8B59E48A-6CE4-4DA3-B8E0-7F221D43DBA9}" type="sibTrans" cxnId="{AE22D517-6E67-4B3F-9CBD-C428D81F843A}">
      <dgm:prSet/>
      <dgm:spPr/>
      <dgm:t>
        <a:bodyPr/>
        <a:lstStyle/>
        <a:p>
          <a:endParaRPr lang="fr-BE" b="0" i="0">
            <a:latin typeface="Calibri" panose="020F0502020204030204" pitchFamily="34" charset="0"/>
            <a:cs typeface="Calibri" panose="020F0502020204030204" pitchFamily="34" charset="0"/>
          </a:endParaRPr>
        </a:p>
      </dgm:t>
    </dgm:pt>
    <dgm:pt modelId="{FA0260D2-A927-46B1-B2EE-74E8F55D936C}" type="pres">
      <dgm:prSet presAssocID="{549ED12D-4638-41F7-8B94-BD46EAD26F5A}" presName="cycleMatrixDiagram" presStyleCnt="0">
        <dgm:presLayoutVars>
          <dgm:chMax val="1"/>
          <dgm:dir/>
          <dgm:animLvl val="lvl"/>
          <dgm:resizeHandles val="exact"/>
        </dgm:presLayoutVars>
      </dgm:prSet>
      <dgm:spPr/>
    </dgm:pt>
    <dgm:pt modelId="{928A58C2-CA08-4CDE-AC5D-9E3887BD6F4C}" type="pres">
      <dgm:prSet presAssocID="{549ED12D-4638-41F7-8B94-BD46EAD26F5A}" presName="children" presStyleCnt="0"/>
      <dgm:spPr/>
    </dgm:pt>
    <dgm:pt modelId="{B4B04DE6-2D3E-4F7D-A747-E3AC8510527D}" type="pres">
      <dgm:prSet presAssocID="{549ED12D-4638-41F7-8B94-BD46EAD26F5A}" presName="child1group" presStyleCnt="0"/>
      <dgm:spPr/>
    </dgm:pt>
    <dgm:pt modelId="{D50711A1-E72C-4845-90F8-B5B2A476B5CE}" type="pres">
      <dgm:prSet presAssocID="{549ED12D-4638-41F7-8B94-BD46EAD26F5A}" presName="child1" presStyleLbl="bgAcc1" presStyleIdx="0" presStyleCnt="4" custScaleX="124904" custScaleY="126623" custLinFactNeighborY="14535"/>
      <dgm:spPr/>
    </dgm:pt>
    <dgm:pt modelId="{C11A2A97-651D-4AD8-98C7-F97AB1072844}" type="pres">
      <dgm:prSet presAssocID="{549ED12D-4638-41F7-8B94-BD46EAD26F5A}" presName="child1Text" presStyleLbl="bgAcc1" presStyleIdx="0" presStyleCnt="4">
        <dgm:presLayoutVars>
          <dgm:bulletEnabled val="1"/>
        </dgm:presLayoutVars>
      </dgm:prSet>
      <dgm:spPr/>
    </dgm:pt>
    <dgm:pt modelId="{36259950-6F1C-453C-B6BF-0327465BDF40}" type="pres">
      <dgm:prSet presAssocID="{549ED12D-4638-41F7-8B94-BD46EAD26F5A}" presName="child2group" presStyleCnt="0"/>
      <dgm:spPr/>
    </dgm:pt>
    <dgm:pt modelId="{1DA4B6CE-FE04-4F40-BB54-92900A502423}" type="pres">
      <dgm:prSet presAssocID="{549ED12D-4638-41F7-8B94-BD46EAD26F5A}" presName="child2" presStyleLbl="bgAcc1" presStyleIdx="1" presStyleCnt="4" custScaleX="120249" custScaleY="120666" custLinFactNeighborY="11983"/>
      <dgm:spPr/>
    </dgm:pt>
    <dgm:pt modelId="{EF568F23-76CA-47E8-AEFC-924CC75CF905}" type="pres">
      <dgm:prSet presAssocID="{549ED12D-4638-41F7-8B94-BD46EAD26F5A}" presName="child2Text" presStyleLbl="bgAcc1" presStyleIdx="1" presStyleCnt="4">
        <dgm:presLayoutVars>
          <dgm:bulletEnabled val="1"/>
        </dgm:presLayoutVars>
      </dgm:prSet>
      <dgm:spPr/>
    </dgm:pt>
    <dgm:pt modelId="{CE70A16B-C000-4BB6-A073-FFE287C5D5F9}" type="pres">
      <dgm:prSet presAssocID="{549ED12D-4638-41F7-8B94-BD46EAD26F5A}" presName="child3group" presStyleCnt="0"/>
      <dgm:spPr/>
    </dgm:pt>
    <dgm:pt modelId="{7C514391-8134-4D15-8C4C-01C3036E8751}" type="pres">
      <dgm:prSet presAssocID="{549ED12D-4638-41F7-8B94-BD46EAD26F5A}" presName="child3" presStyleLbl="bgAcc1" presStyleIdx="2" presStyleCnt="4" custScaleX="120884" custScaleY="135052" custLinFactNeighborY="-29338"/>
      <dgm:spPr/>
    </dgm:pt>
    <dgm:pt modelId="{BA6DC3FD-4660-4275-BE54-A7BE39295DE6}" type="pres">
      <dgm:prSet presAssocID="{549ED12D-4638-41F7-8B94-BD46EAD26F5A}" presName="child3Text" presStyleLbl="bgAcc1" presStyleIdx="2" presStyleCnt="4">
        <dgm:presLayoutVars>
          <dgm:bulletEnabled val="1"/>
        </dgm:presLayoutVars>
      </dgm:prSet>
      <dgm:spPr/>
    </dgm:pt>
    <dgm:pt modelId="{A009048A-26CB-433F-AEA2-6476F507EC1C}" type="pres">
      <dgm:prSet presAssocID="{549ED12D-4638-41F7-8B94-BD46EAD26F5A}" presName="child4group" presStyleCnt="0"/>
      <dgm:spPr/>
    </dgm:pt>
    <dgm:pt modelId="{4B10902A-A4F3-4A8D-8C4B-47BD710529AA}" type="pres">
      <dgm:prSet presAssocID="{549ED12D-4638-41F7-8B94-BD46EAD26F5A}" presName="child4" presStyleLbl="bgAcc1" presStyleIdx="3" presStyleCnt="4" custScaleX="124360" custScaleY="132843" custLinFactNeighborX="544" custLinFactNeighborY="-28990"/>
      <dgm:spPr/>
    </dgm:pt>
    <dgm:pt modelId="{30515696-3FF7-4AB0-959B-A11A1F2AD16A}" type="pres">
      <dgm:prSet presAssocID="{549ED12D-4638-41F7-8B94-BD46EAD26F5A}" presName="child4Text" presStyleLbl="bgAcc1" presStyleIdx="3" presStyleCnt="4">
        <dgm:presLayoutVars>
          <dgm:bulletEnabled val="1"/>
        </dgm:presLayoutVars>
      </dgm:prSet>
      <dgm:spPr/>
    </dgm:pt>
    <dgm:pt modelId="{79362188-9079-4C13-B94B-5670BCD084A5}" type="pres">
      <dgm:prSet presAssocID="{549ED12D-4638-41F7-8B94-BD46EAD26F5A}" presName="childPlaceholder" presStyleCnt="0"/>
      <dgm:spPr/>
    </dgm:pt>
    <dgm:pt modelId="{8FE879CF-EFF7-41EB-BC33-8168420282D6}" type="pres">
      <dgm:prSet presAssocID="{549ED12D-4638-41F7-8B94-BD46EAD26F5A}" presName="circle" presStyleCnt="0"/>
      <dgm:spPr/>
    </dgm:pt>
    <dgm:pt modelId="{B9260E8C-C9B7-4E48-81BA-D77D5212E9DF}" type="pres">
      <dgm:prSet presAssocID="{549ED12D-4638-41F7-8B94-BD46EAD26F5A}" presName="quadrant1" presStyleLbl="node1" presStyleIdx="0" presStyleCnt="4" custScaleX="65255" custScaleY="65255" custLinFactNeighborX="12366" custLinFactNeighborY="9621">
        <dgm:presLayoutVars>
          <dgm:chMax val="1"/>
          <dgm:bulletEnabled val="1"/>
        </dgm:presLayoutVars>
      </dgm:prSet>
      <dgm:spPr/>
    </dgm:pt>
    <dgm:pt modelId="{18733479-0216-4766-9DC3-469BE7E01AF6}" type="pres">
      <dgm:prSet presAssocID="{549ED12D-4638-41F7-8B94-BD46EAD26F5A}" presName="quadrant2" presStyleLbl="node1" presStyleIdx="1" presStyleCnt="4" custScaleX="63541" custScaleY="65189" custLinFactNeighborX="-10816" custLinFactNeighborY="9863">
        <dgm:presLayoutVars>
          <dgm:chMax val="1"/>
          <dgm:bulletEnabled val="1"/>
        </dgm:presLayoutVars>
      </dgm:prSet>
      <dgm:spPr/>
    </dgm:pt>
    <dgm:pt modelId="{F026E2E3-EC8D-49A0-B843-4633B36CD581}" type="pres">
      <dgm:prSet presAssocID="{549ED12D-4638-41F7-8B94-BD46EAD26F5A}" presName="quadrant3" presStyleLbl="node1" presStyleIdx="2" presStyleCnt="4" custScaleX="64902" custScaleY="65255" custLinFactNeighborX="-9970" custLinFactNeighborY="-20627">
        <dgm:presLayoutVars>
          <dgm:chMax val="1"/>
          <dgm:bulletEnabled val="1"/>
        </dgm:presLayoutVars>
      </dgm:prSet>
      <dgm:spPr/>
    </dgm:pt>
    <dgm:pt modelId="{3871F7C1-9A93-47A5-B352-FEB78A1141C3}" type="pres">
      <dgm:prSet presAssocID="{549ED12D-4638-41F7-8B94-BD46EAD26F5A}" presName="quadrant4" presStyleLbl="node1" presStyleIdx="3" presStyleCnt="4" custScaleX="65862" custScaleY="65607" custLinFactNeighborX="12222" custLinFactNeighborY="-21228">
        <dgm:presLayoutVars>
          <dgm:chMax val="1"/>
          <dgm:bulletEnabled val="1"/>
        </dgm:presLayoutVars>
      </dgm:prSet>
      <dgm:spPr/>
    </dgm:pt>
    <dgm:pt modelId="{D51EE03F-D2FC-4B75-B5C8-0B5A3DA791A4}" type="pres">
      <dgm:prSet presAssocID="{549ED12D-4638-41F7-8B94-BD46EAD26F5A}" presName="quadrantPlaceholder" presStyleCnt="0"/>
      <dgm:spPr/>
    </dgm:pt>
    <dgm:pt modelId="{B4F500A6-8194-4F2E-851B-D79B5767FC76}" type="pres">
      <dgm:prSet presAssocID="{549ED12D-4638-41F7-8B94-BD46EAD26F5A}" presName="center1" presStyleLbl="fgShp" presStyleIdx="0" presStyleCnt="2" custLinFactNeighborY="9093"/>
      <dgm:spPr>
        <a:solidFill>
          <a:srgbClr val="9DC1B3"/>
        </a:solidFill>
      </dgm:spPr>
    </dgm:pt>
    <dgm:pt modelId="{2573A8F0-D8FF-400E-8A6F-FF88F2B35313}" type="pres">
      <dgm:prSet presAssocID="{549ED12D-4638-41F7-8B94-BD46EAD26F5A}" presName="center2" presStyleLbl="fgShp" presStyleIdx="1" presStyleCnt="2" custLinFactNeighborY="-20784"/>
      <dgm:spPr>
        <a:solidFill>
          <a:srgbClr val="9DC1B3"/>
        </a:solidFill>
      </dgm:spPr>
    </dgm:pt>
  </dgm:ptLst>
  <dgm:cxnLst>
    <dgm:cxn modelId="{78828013-3408-434C-8511-2DF092884222}" srcId="{04105D71-F2F3-493F-B7F3-A963EDEDFA14}" destId="{DDA78159-D26F-4B28-807D-8153C5B09B4D}" srcOrd="3" destOrd="0" parTransId="{37090E7D-9CC2-4E8B-9225-AE2DF623A042}" sibTransId="{16E684BE-3C4B-4036-96F4-0F7CEFA8DB35}"/>
    <dgm:cxn modelId="{AE22D517-6E67-4B3F-9CBD-C428D81F843A}" srcId="{3C184011-D5D6-4358-8A52-CEBCF198591F}" destId="{30177AC4-6BE1-42FB-880B-39DDD87962F0}" srcOrd="3" destOrd="0" parTransId="{2A1B66AF-2CE2-457E-A216-0A19D6F02E97}" sibTransId="{8B59E48A-6CE4-4DA3-B8E0-7F221D43DBA9}"/>
    <dgm:cxn modelId="{F97A4428-99F4-415A-8A66-F62DB7D3C941}" type="presOf" srcId="{9FDF0503-48DC-48F5-BF4E-177AD7271286}" destId="{30515696-3FF7-4AB0-959B-A11A1F2AD16A}" srcOrd="1" destOrd="5" presId="urn:microsoft.com/office/officeart/2005/8/layout/cycle4"/>
    <dgm:cxn modelId="{F4165132-D88A-4ED6-AC6A-E8BA76FCD2FB}" srcId="{04105D71-F2F3-493F-B7F3-A963EDEDFA14}" destId="{2A69C1CC-7ADC-424A-BBC6-5256B311066C}" srcOrd="0" destOrd="0" parTransId="{536661ED-3CFB-42E8-8319-44EBAADC1D91}" sibTransId="{F02E11EA-9918-435A-B787-8F17C42ACD43}"/>
    <dgm:cxn modelId="{5F385234-92A1-462D-BC08-1FE7082A466D}" srcId="{1C822A40-BF84-4FE8-8F76-D9A588DF6951}" destId="{3063EF54-7CCE-40BA-A5E2-13C6089C6665}" srcOrd="0" destOrd="0" parTransId="{B8253A3B-247E-4262-BA76-EEF017595CBA}" sibTransId="{2D5BB7AC-A5F2-4F81-9995-65773603B49D}"/>
    <dgm:cxn modelId="{6A88D736-B3A2-434E-ADE3-DA63E02CB4DE}" srcId="{04105D71-F2F3-493F-B7F3-A963EDEDFA14}" destId="{AA20C0ED-5AEA-4AD4-890B-DE7DF5B6A327}" srcOrd="4" destOrd="0" parTransId="{6AFC26CE-1C61-49B4-84E8-C7A19723F3B6}" sibTransId="{711285FD-8336-4273-8735-2A466CF3B952}"/>
    <dgm:cxn modelId="{65FCBC3A-6415-4B6D-B32E-4129A3384B02}" type="presOf" srcId="{78421030-882F-49F8-A9C3-4938F27F044E}" destId="{18733479-0216-4766-9DC3-469BE7E01AF6}" srcOrd="0" destOrd="0" presId="urn:microsoft.com/office/officeart/2005/8/layout/cycle4"/>
    <dgm:cxn modelId="{A5DF493B-5F05-4562-A90B-861F6415B036}" type="presOf" srcId="{18683EF4-C7F9-4DEB-805A-F31305D68D14}" destId="{4B10902A-A4F3-4A8D-8C4B-47BD710529AA}" srcOrd="0" destOrd="6" presId="urn:microsoft.com/office/officeart/2005/8/layout/cycle4"/>
    <dgm:cxn modelId="{C3898A3E-4BA2-421B-80A4-F23D6AB870D7}" type="presOf" srcId="{AA20C0ED-5AEA-4AD4-890B-DE7DF5B6A327}" destId="{C11A2A97-651D-4AD8-98C7-F97AB1072844}" srcOrd="1" destOrd="4" presId="urn:microsoft.com/office/officeart/2005/8/layout/cycle4"/>
    <dgm:cxn modelId="{92153741-3A78-4A07-A117-EAC58129F488}" type="presOf" srcId="{2A69C1CC-7ADC-424A-BBC6-5256B311066C}" destId="{C11A2A97-651D-4AD8-98C7-F97AB1072844}" srcOrd="1" destOrd="0" presId="urn:microsoft.com/office/officeart/2005/8/layout/cycle4"/>
    <dgm:cxn modelId="{1369B741-ABAE-401A-B5E3-8D7253A63EED}" srcId="{3C184011-D5D6-4358-8A52-CEBCF198591F}" destId="{5766EE40-173A-42C2-9FFB-47508375F16A}" srcOrd="2" destOrd="0" parTransId="{2FD5AD37-1332-4D78-B0BE-8F3908E86460}" sibTransId="{F0F828D5-E532-4403-B16C-A68D0C8BC863}"/>
    <dgm:cxn modelId="{C6F3FB41-92E7-4C30-B54B-9F3323DA123E}" type="presOf" srcId="{3C184011-D5D6-4358-8A52-CEBCF198591F}" destId="{3871F7C1-9A93-47A5-B352-FEB78A1141C3}" srcOrd="0" destOrd="0" presId="urn:microsoft.com/office/officeart/2005/8/layout/cycle4"/>
    <dgm:cxn modelId="{0C5BC348-77E0-42B1-924B-95A8FF40012B}" type="presOf" srcId="{CD2EF83E-7951-4118-BD95-392BF1E8A94D}" destId="{1DA4B6CE-FE04-4F40-BB54-92900A502423}" srcOrd="0" destOrd="0" presId="urn:microsoft.com/office/officeart/2005/8/layout/cycle4"/>
    <dgm:cxn modelId="{D174C64F-21A3-40F2-90E8-6CCA1A41EA02}" type="presOf" srcId="{30177AC4-6BE1-42FB-880B-39DDD87962F0}" destId="{4B10902A-A4F3-4A8D-8C4B-47BD710529AA}" srcOrd="0" destOrd="3" presId="urn:microsoft.com/office/officeart/2005/8/layout/cycle4"/>
    <dgm:cxn modelId="{F9D34157-6C1D-46CC-8E24-5E7F15FD03C1}" srcId="{04105D71-F2F3-493F-B7F3-A963EDEDFA14}" destId="{F1BD561B-C5C4-4482-89A0-03A4D95F9AB8}" srcOrd="5" destOrd="0" parTransId="{3139A96C-1FD9-48D9-85AC-B09BEFC4A773}" sibTransId="{5D696F0B-A43D-410A-8FE8-170C28817A46}"/>
    <dgm:cxn modelId="{31257762-B4D2-49D6-809F-0D5ECB1980C1}" type="presOf" srcId="{AA20C0ED-5AEA-4AD4-890B-DE7DF5B6A327}" destId="{D50711A1-E72C-4845-90F8-B5B2A476B5CE}" srcOrd="0" destOrd="4" presId="urn:microsoft.com/office/officeart/2005/8/layout/cycle4"/>
    <dgm:cxn modelId="{F2F79B63-9E0E-437F-B62A-AA2921DE59A2}" type="presOf" srcId="{DFD01E1A-3B5E-4DC4-9D9D-2251FED9B9DA}" destId="{30515696-3FF7-4AB0-959B-A11A1F2AD16A}" srcOrd="1" destOrd="4" presId="urn:microsoft.com/office/officeart/2005/8/layout/cycle4"/>
    <dgm:cxn modelId="{77AF0565-A3CA-4468-8410-56D35522CD4C}" type="presOf" srcId="{F1BD561B-C5C4-4482-89A0-03A4D95F9AB8}" destId="{D50711A1-E72C-4845-90F8-B5B2A476B5CE}" srcOrd="0" destOrd="5" presId="urn:microsoft.com/office/officeart/2005/8/layout/cycle4"/>
    <dgm:cxn modelId="{3D0FCA72-E0A1-4885-B23E-FF8667F193AE}" type="presOf" srcId="{DFD01E1A-3B5E-4DC4-9D9D-2251FED9B9DA}" destId="{4B10902A-A4F3-4A8D-8C4B-47BD710529AA}" srcOrd="0" destOrd="4" presId="urn:microsoft.com/office/officeart/2005/8/layout/cycle4"/>
    <dgm:cxn modelId="{C60A7078-D37F-4378-8F87-DC3AEAE7E389}" srcId="{3C184011-D5D6-4358-8A52-CEBCF198591F}" destId="{AA3D748A-AC41-4B52-A59A-CDFF43C1708C}" srcOrd="1" destOrd="0" parTransId="{DD2E5BBD-A6DE-483D-A799-6AAFEB1FE5DE}" sibTransId="{7B70F569-D145-4488-AA34-24437C2BCBFC}"/>
    <dgm:cxn modelId="{5593A17E-575C-4B5C-9835-7B02DB8E381E}" type="presOf" srcId="{30177AC4-6BE1-42FB-880B-39DDD87962F0}" destId="{30515696-3FF7-4AB0-959B-A11A1F2AD16A}" srcOrd="1" destOrd="3" presId="urn:microsoft.com/office/officeart/2005/8/layout/cycle4"/>
    <dgm:cxn modelId="{C8C78181-76DC-43EA-A115-44C00CB0A103}" type="presOf" srcId="{AA3D748A-AC41-4B52-A59A-CDFF43C1708C}" destId="{4B10902A-A4F3-4A8D-8C4B-47BD710529AA}" srcOrd="0" destOrd="1" presId="urn:microsoft.com/office/officeart/2005/8/layout/cycle4"/>
    <dgm:cxn modelId="{E4CF5584-9A20-465A-B142-35923935ED4C}" type="presOf" srcId="{9FDF0503-48DC-48F5-BF4E-177AD7271286}" destId="{4B10902A-A4F3-4A8D-8C4B-47BD710529AA}" srcOrd="0" destOrd="5" presId="urn:microsoft.com/office/officeart/2005/8/layout/cycle4"/>
    <dgm:cxn modelId="{649FBE87-3C2D-487A-A077-B3C6C976B6B7}" srcId="{3C184011-D5D6-4358-8A52-CEBCF198591F}" destId="{8013C31B-F8CB-43E7-A0D1-082BFBB5B1D2}" srcOrd="0" destOrd="0" parTransId="{60EF46B2-2D23-42E2-BFA3-C79AB4A2802A}" sibTransId="{A0830F90-33E2-4769-BD09-D8E3AE4D8419}"/>
    <dgm:cxn modelId="{DC4FC888-1D75-4BA2-979F-1E5AA6A964C1}" type="presOf" srcId="{70F3A8F8-9287-453B-86D0-225A7680AFF9}" destId="{D50711A1-E72C-4845-90F8-B5B2A476B5CE}" srcOrd="0" destOrd="1" presId="urn:microsoft.com/office/officeart/2005/8/layout/cycle4"/>
    <dgm:cxn modelId="{1137208A-801A-4FB1-B484-B5D7DAF80669}" type="presOf" srcId="{DDA78159-D26F-4B28-807D-8153C5B09B4D}" destId="{C11A2A97-651D-4AD8-98C7-F97AB1072844}" srcOrd="1" destOrd="3" presId="urn:microsoft.com/office/officeart/2005/8/layout/cycle4"/>
    <dgm:cxn modelId="{CA384B8E-24E5-4299-9608-8E021F388FAE}" type="presOf" srcId="{7618C527-44D1-4315-A195-66D047C3D078}" destId="{C11A2A97-651D-4AD8-98C7-F97AB1072844}" srcOrd="1" destOrd="6" presId="urn:microsoft.com/office/officeart/2005/8/layout/cycle4"/>
    <dgm:cxn modelId="{FA79BC94-C51A-46D0-B6CC-863593F44530}" type="presOf" srcId="{8013C31B-F8CB-43E7-A0D1-082BFBB5B1D2}" destId="{30515696-3FF7-4AB0-959B-A11A1F2AD16A}" srcOrd="1" destOrd="0" presId="urn:microsoft.com/office/officeart/2005/8/layout/cycle4"/>
    <dgm:cxn modelId="{804B6A99-F78E-40E2-8229-94C7BB8EED53}" srcId="{549ED12D-4638-41F7-8B94-BD46EAD26F5A}" destId="{04105D71-F2F3-493F-B7F3-A963EDEDFA14}" srcOrd="0" destOrd="0" parTransId="{930EE205-17D5-4AF9-86D5-D4F744229E16}" sibTransId="{4FE6FFDB-C936-4F9C-A812-8572EAD2A25E}"/>
    <dgm:cxn modelId="{AD8B529D-A7E2-4F61-9EA5-F9E25C45B1C1}" type="presOf" srcId="{61B8C3DA-116D-4377-8F64-FD901AB21F8D}" destId="{D50711A1-E72C-4845-90F8-B5B2A476B5CE}" srcOrd="0" destOrd="2" presId="urn:microsoft.com/office/officeart/2005/8/layout/cycle4"/>
    <dgm:cxn modelId="{6166EB9D-77F3-4AC7-ADCD-AFF3761F8ECD}" type="presOf" srcId="{2A69C1CC-7ADC-424A-BBC6-5256B311066C}" destId="{D50711A1-E72C-4845-90F8-B5B2A476B5CE}" srcOrd="0" destOrd="0" presId="urn:microsoft.com/office/officeart/2005/8/layout/cycle4"/>
    <dgm:cxn modelId="{3B6690A1-97BD-4D3F-9321-1D35BC71DF26}" type="presOf" srcId="{7618C527-44D1-4315-A195-66D047C3D078}" destId="{D50711A1-E72C-4845-90F8-B5B2A476B5CE}" srcOrd="0" destOrd="6" presId="urn:microsoft.com/office/officeart/2005/8/layout/cycle4"/>
    <dgm:cxn modelId="{9FE5AAA4-DC9F-4681-83A7-5FEC237766A3}" srcId="{549ED12D-4638-41F7-8B94-BD46EAD26F5A}" destId="{1C822A40-BF84-4FE8-8F76-D9A588DF6951}" srcOrd="2" destOrd="0" parTransId="{CD19FA1D-6547-4F86-93DA-7BF4B154D087}" sibTransId="{06B747D9-067E-45E2-BB5F-8AE96BD38776}"/>
    <dgm:cxn modelId="{71ECB1A5-511B-4E6C-BA88-1F885B98AA76}" srcId="{04105D71-F2F3-493F-B7F3-A963EDEDFA14}" destId="{7618C527-44D1-4315-A195-66D047C3D078}" srcOrd="6" destOrd="0" parTransId="{85D1A050-C1FF-494A-A90E-A35837C3A649}" sibTransId="{3E155754-7D80-4E81-8282-D4AA5C5C684C}"/>
    <dgm:cxn modelId="{B3D81AB0-FCB0-4326-8739-6C1F85E11693}" type="presOf" srcId="{8013C31B-F8CB-43E7-A0D1-082BFBB5B1D2}" destId="{4B10902A-A4F3-4A8D-8C4B-47BD710529AA}" srcOrd="0" destOrd="0" presId="urn:microsoft.com/office/officeart/2005/8/layout/cycle4"/>
    <dgm:cxn modelId="{EB031AB5-0CE8-42BA-BFED-DF78985D0D28}" type="presOf" srcId="{18683EF4-C7F9-4DEB-805A-F31305D68D14}" destId="{30515696-3FF7-4AB0-959B-A11A1F2AD16A}" srcOrd="1" destOrd="6" presId="urn:microsoft.com/office/officeart/2005/8/layout/cycle4"/>
    <dgm:cxn modelId="{4F7E80B5-D6D9-4A72-9812-C8D2C8762D11}" type="presOf" srcId="{04105D71-F2F3-493F-B7F3-A963EDEDFA14}" destId="{B9260E8C-C9B7-4E48-81BA-D77D5212E9DF}" srcOrd="0" destOrd="0" presId="urn:microsoft.com/office/officeart/2005/8/layout/cycle4"/>
    <dgm:cxn modelId="{CAB00FBA-5B3E-4382-BA55-87D0DFA55D72}" srcId="{3C184011-D5D6-4358-8A52-CEBCF198591F}" destId="{DFD01E1A-3B5E-4DC4-9D9D-2251FED9B9DA}" srcOrd="4" destOrd="0" parTransId="{C7710A3D-0807-4AA8-B495-DE233C211EB6}" sibTransId="{2C87459E-2100-4866-B751-1F4B6D342C36}"/>
    <dgm:cxn modelId="{B56ED0C0-AB7E-4794-B20F-A4F75055C47A}" type="presOf" srcId="{5766EE40-173A-42C2-9FFB-47508375F16A}" destId="{30515696-3FF7-4AB0-959B-A11A1F2AD16A}" srcOrd="1" destOrd="2" presId="urn:microsoft.com/office/officeart/2005/8/layout/cycle4"/>
    <dgm:cxn modelId="{0F9D56C6-DB2D-4974-83D1-B08044786C19}" type="presOf" srcId="{DDA78159-D26F-4B28-807D-8153C5B09B4D}" destId="{D50711A1-E72C-4845-90F8-B5B2A476B5CE}" srcOrd="0" destOrd="3" presId="urn:microsoft.com/office/officeart/2005/8/layout/cycle4"/>
    <dgm:cxn modelId="{A8239CC8-EAE8-4371-901C-9022EF33D270}" srcId="{78421030-882F-49F8-A9C3-4938F27F044E}" destId="{CD2EF83E-7951-4118-BD95-392BF1E8A94D}" srcOrd="0" destOrd="0" parTransId="{CD48685A-A6FF-463C-929D-D9440209EE53}" sibTransId="{A01A4AC9-CFCC-424B-B597-AEE7C74BC956}"/>
    <dgm:cxn modelId="{B12347CC-B62E-43B5-BE48-B6F78FECDFF9}" type="presOf" srcId="{61B8C3DA-116D-4377-8F64-FD901AB21F8D}" destId="{C11A2A97-651D-4AD8-98C7-F97AB1072844}" srcOrd="1" destOrd="2" presId="urn:microsoft.com/office/officeart/2005/8/layout/cycle4"/>
    <dgm:cxn modelId="{BF787FD1-1328-4AA7-9EFF-0C67BBEE07A7}" srcId="{04105D71-F2F3-493F-B7F3-A963EDEDFA14}" destId="{70F3A8F8-9287-453B-86D0-225A7680AFF9}" srcOrd="1" destOrd="0" parTransId="{9CDBC495-EC41-458B-9EAC-F5BBA12F7975}" sibTransId="{B5613981-BB87-43E0-8FAA-E4B184CDAA25}"/>
    <dgm:cxn modelId="{EAAF3ED2-072C-49B5-AD49-BF8D529ABA8C}" type="presOf" srcId="{1C822A40-BF84-4FE8-8F76-D9A588DF6951}" destId="{F026E2E3-EC8D-49A0-B843-4633B36CD581}" srcOrd="0" destOrd="0" presId="urn:microsoft.com/office/officeart/2005/8/layout/cycle4"/>
    <dgm:cxn modelId="{64AD42D8-C39B-4F72-BB3B-F80B3CD59E7D}" type="presOf" srcId="{70F3A8F8-9287-453B-86D0-225A7680AFF9}" destId="{C11A2A97-651D-4AD8-98C7-F97AB1072844}" srcOrd="1" destOrd="1" presId="urn:microsoft.com/office/officeart/2005/8/layout/cycle4"/>
    <dgm:cxn modelId="{FE88CADA-4D94-4E71-8B82-5CA08D711510}" type="presOf" srcId="{F1BD561B-C5C4-4482-89A0-03A4D95F9AB8}" destId="{C11A2A97-651D-4AD8-98C7-F97AB1072844}" srcOrd="1" destOrd="5" presId="urn:microsoft.com/office/officeart/2005/8/layout/cycle4"/>
    <dgm:cxn modelId="{7DF11CDD-14C4-4848-89EC-0BE70D30BB15}" type="presOf" srcId="{5766EE40-173A-42C2-9FFB-47508375F16A}" destId="{4B10902A-A4F3-4A8D-8C4B-47BD710529AA}" srcOrd="0" destOrd="2" presId="urn:microsoft.com/office/officeart/2005/8/layout/cycle4"/>
    <dgm:cxn modelId="{5BE7C0E3-12A3-4FC7-B770-FCBD6697FF15}" type="presOf" srcId="{3063EF54-7CCE-40BA-A5E2-13C6089C6665}" destId="{7C514391-8134-4D15-8C4C-01C3036E8751}" srcOrd="0" destOrd="0" presId="urn:microsoft.com/office/officeart/2005/8/layout/cycle4"/>
    <dgm:cxn modelId="{A3CDC5E3-CE87-4280-8704-443491BC7115}" type="presOf" srcId="{549ED12D-4638-41F7-8B94-BD46EAD26F5A}" destId="{FA0260D2-A927-46B1-B2EE-74E8F55D936C}" srcOrd="0" destOrd="0" presId="urn:microsoft.com/office/officeart/2005/8/layout/cycle4"/>
    <dgm:cxn modelId="{457F83E4-C505-44FB-B7EC-3523CD28A605}" type="presOf" srcId="{3063EF54-7CCE-40BA-A5E2-13C6089C6665}" destId="{BA6DC3FD-4660-4275-BE54-A7BE39295DE6}" srcOrd="1" destOrd="0" presId="urn:microsoft.com/office/officeart/2005/8/layout/cycle4"/>
    <dgm:cxn modelId="{783ABAE4-E636-4D07-90E6-CB8AB7AF7272}" srcId="{3C184011-D5D6-4358-8A52-CEBCF198591F}" destId="{18683EF4-C7F9-4DEB-805A-F31305D68D14}" srcOrd="6" destOrd="0" parTransId="{CD2CA38D-905A-48EC-81BB-22EFF051E072}" sibTransId="{5A2C4C67-AEE9-40B7-B910-7E48A2CC72FC}"/>
    <dgm:cxn modelId="{536FE2E7-03F9-4CF4-A580-AFC865AB43DB}" type="presOf" srcId="{CD2EF83E-7951-4118-BD95-392BF1E8A94D}" destId="{EF568F23-76CA-47E8-AEFC-924CC75CF905}" srcOrd="1" destOrd="0" presId="urn:microsoft.com/office/officeart/2005/8/layout/cycle4"/>
    <dgm:cxn modelId="{8F961EED-C28A-4198-9019-C0FA7C0D84C0}" srcId="{3C184011-D5D6-4358-8A52-CEBCF198591F}" destId="{9FDF0503-48DC-48F5-BF4E-177AD7271286}" srcOrd="5" destOrd="0" parTransId="{37850590-6666-40FE-8E5D-3D7C71876C3A}" sibTransId="{E9C0E630-BC52-4C3F-BF09-FF89FA27B36A}"/>
    <dgm:cxn modelId="{9E3385F1-0442-470B-8942-D9C5FEA45E0E}" type="presOf" srcId="{AA3D748A-AC41-4B52-A59A-CDFF43C1708C}" destId="{30515696-3FF7-4AB0-959B-A11A1F2AD16A}" srcOrd="1" destOrd="1" presId="urn:microsoft.com/office/officeart/2005/8/layout/cycle4"/>
    <dgm:cxn modelId="{49F94DF8-628E-4DE5-965B-908CB9873886}" srcId="{549ED12D-4638-41F7-8B94-BD46EAD26F5A}" destId="{78421030-882F-49F8-A9C3-4938F27F044E}" srcOrd="1" destOrd="0" parTransId="{E5066D42-A787-4834-A8E1-67688A44EACE}" sibTransId="{C2917987-922F-499C-A307-5D07B7933BC3}"/>
    <dgm:cxn modelId="{26B4C1FA-3F76-4037-A0B6-174972D8A8A2}" srcId="{549ED12D-4638-41F7-8B94-BD46EAD26F5A}" destId="{3C184011-D5D6-4358-8A52-CEBCF198591F}" srcOrd="3" destOrd="0" parTransId="{1BF0B6C5-FC04-4022-B404-604F2A1590A2}" sibTransId="{6FFED2E5-97EA-4468-9913-3C0A771DB719}"/>
    <dgm:cxn modelId="{96B44CFD-E89E-4DA3-9B2F-773437D52E0C}" srcId="{04105D71-F2F3-493F-B7F3-A963EDEDFA14}" destId="{61B8C3DA-116D-4377-8F64-FD901AB21F8D}" srcOrd="2" destOrd="0" parTransId="{69653E19-6D04-40C1-A8E8-F51CE900FFAF}" sibTransId="{D1D5F51C-5BF3-49B4-A1C2-1DEABD4BE1C1}"/>
    <dgm:cxn modelId="{CF68FEB4-DF60-4C91-90E7-D21DF2439817}" type="presParOf" srcId="{FA0260D2-A927-46B1-B2EE-74E8F55D936C}" destId="{928A58C2-CA08-4CDE-AC5D-9E3887BD6F4C}" srcOrd="0" destOrd="0" presId="urn:microsoft.com/office/officeart/2005/8/layout/cycle4"/>
    <dgm:cxn modelId="{1E9A3DCD-DED4-4282-9FB7-E765CBAAB0A4}" type="presParOf" srcId="{928A58C2-CA08-4CDE-AC5D-9E3887BD6F4C}" destId="{B4B04DE6-2D3E-4F7D-A747-E3AC8510527D}" srcOrd="0" destOrd="0" presId="urn:microsoft.com/office/officeart/2005/8/layout/cycle4"/>
    <dgm:cxn modelId="{7FC9BC4E-E5E9-4339-BA32-9C0C96C079A0}" type="presParOf" srcId="{B4B04DE6-2D3E-4F7D-A747-E3AC8510527D}" destId="{D50711A1-E72C-4845-90F8-B5B2A476B5CE}" srcOrd="0" destOrd="0" presId="urn:microsoft.com/office/officeart/2005/8/layout/cycle4"/>
    <dgm:cxn modelId="{2C3D8891-69D2-4687-9769-8E9B6900D8E5}" type="presParOf" srcId="{B4B04DE6-2D3E-4F7D-A747-E3AC8510527D}" destId="{C11A2A97-651D-4AD8-98C7-F97AB1072844}" srcOrd="1" destOrd="0" presId="urn:microsoft.com/office/officeart/2005/8/layout/cycle4"/>
    <dgm:cxn modelId="{C22B427E-B844-4E9D-A1F7-3F01A6AA78CB}" type="presParOf" srcId="{928A58C2-CA08-4CDE-AC5D-9E3887BD6F4C}" destId="{36259950-6F1C-453C-B6BF-0327465BDF40}" srcOrd="1" destOrd="0" presId="urn:microsoft.com/office/officeart/2005/8/layout/cycle4"/>
    <dgm:cxn modelId="{5B4FC6C2-CC66-4D14-8BE9-6C3B981E828F}" type="presParOf" srcId="{36259950-6F1C-453C-B6BF-0327465BDF40}" destId="{1DA4B6CE-FE04-4F40-BB54-92900A502423}" srcOrd="0" destOrd="0" presId="urn:microsoft.com/office/officeart/2005/8/layout/cycle4"/>
    <dgm:cxn modelId="{3CDC6C10-FF1A-41A9-8B47-E29BD9845564}" type="presParOf" srcId="{36259950-6F1C-453C-B6BF-0327465BDF40}" destId="{EF568F23-76CA-47E8-AEFC-924CC75CF905}" srcOrd="1" destOrd="0" presId="urn:microsoft.com/office/officeart/2005/8/layout/cycle4"/>
    <dgm:cxn modelId="{0590BA78-4D70-46BA-8B23-D2AB581FED3F}" type="presParOf" srcId="{928A58C2-CA08-4CDE-AC5D-9E3887BD6F4C}" destId="{CE70A16B-C000-4BB6-A073-FFE287C5D5F9}" srcOrd="2" destOrd="0" presId="urn:microsoft.com/office/officeart/2005/8/layout/cycle4"/>
    <dgm:cxn modelId="{5F99F294-2331-4057-B864-9BFA4B56C69D}" type="presParOf" srcId="{CE70A16B-C000-4BB6-A073-FFE287C5D5F9}" destId="{7C514391-8134-4D15-8C4C-01C3036E8751}" srcOrd="0" destOrd="0" presId="urn:microsoft.com/office/officeart/2005/8/layout/cycle4"/>
    <dgm:cxn modelId="{2C258CA1-D306-46EF-8FA3-3FC77D49DF53}" type="presParOf" srcId="{CE70A16B-C000-4BB6-A073-FFE287C5D5F9}" destId="{BA6DC3FD-4660-4275-BE54-A7BE39295DE6}" srcOrd="1" destOrd="0" presId="urn:microsoft.com/office/officeart/2005/8/layout/cycle4"/>
    <dgm:cxn modelId="{348E0C5B-4120-45D1-A41C-788B654B36E9}" type="presParOf" srcId="{928A58C2-CA08-4CDE-AC5D-9E3887BD6F4C}" destId="{A009048A-26CB-433F-AEA2-6476F507EC1C}" srcOrd="3" destOrd="0" presId="urn:microsoft.com/office/officeart/2005/8/layout/cycle4"/>
    <dgm:cxn modelId="{7DC68299-F8FE-44D8-A5AB-0CC47EC0CC6B}" type="presParOf" srcId="{A009048A-26CB-433F-AEA2-6476F507EC1C}" destId="{4B10902A-A4F3-4A8D-8C4B-47BD710529AA}" srcOrd="0" destOrd="0" presId="urn:microsoft.com/office/officeart/2005/8/layout/cycle4"/>
    <dgm:cxn modelId="{6B542689-721D-4269-A3F7-409DF42F8D3D}" type="presParOf" srcId="{A009048A-26CB-433F-AEA2-6476F507EC1C}" destId="{30515696-3FF7-4AB0-959B-A11A1F2AD16A}" srcOrd="1" destOrd="0" presId="urn:microsoft.com/office/officeart/2005/8/layout/cycle4"/>
    <dgm:cxn modelId="{A88C32A7-1AD5-437E-B514-6C7437D14AD0}" type="presParOf" srcId="{928A58C2-CA08-4CDE-AC5D-9E3887BD6F4C}" destId="{79362188-9079-4C13-B94B-5670BCD084A5}" srcOrd="4" destOrd="0" presId="urn:microsoft.com/office/officeart/2005/8/layout/cycle4"/>
    <dgm:cxn modelId="{1B0DA3AB-D12B-4E89-82A3-054E936030E0}" type="presParOf" srcId="{FA0260D2-A927-46B1-B2EE-74E8F55D936C}" destId="{8FE879CF-EFF7-41EB-BC33-8168420282D6}" srcOrd="1" destOrd="0" presId="urn:microsoft.com/office/officeart/2005/8/layout/cycle4"/>
    <dgm:cxn modelId="{664B12EF-8154-4294-B281-B097003E4C3C}" type="presParOf" srcId="{8FE879CF-EFF7-41EB-BC33-8168420282D6}" destId="{B9260E8C-C9B7-4E48-81BA-D77D5212E9DF}" srcOrd="0" destOrd="0" presId="urn:microsoft.com/office/officeart/2005/8/layout/cycle4"/>
    <dgm:cxn modelId="{85DFEB2C-B6AD-414D-AD4C-7CBBED7EF8E6}" type="presParOf" srcId="{8FE879CF-EFF7-41EB-BC33-8168420282D6}" destId="{18733479-0216-4766-9DC3-469BE7E01AF6}" srcOrd="1" destOrd="0" presId="urn:microsoft.com/office/officeart/2005/8/layout/cycle4"/>
    <dgm:cxn modelId="{AC0ADD93-D66A-42B9-9EFA-85245B41DA2B}" type="presParOf" srcId="{8FE879CF-EFF7-41EB-BC33-8168420282D6}" destId="{F026E2E3-EC8D-49A0-B843-4633B36CD581}" srcOrd="2" destOrd="0" presId="urn:microsoft.com/office/officeart/2005/8/layout/cycle4"/>
    <dgm:cxn modelId="{5009B56C-72AA-4832-A3E9-40EDC281E0F4}" type="presParOf" srcId="{8FE879CF-EFF7-41EB-BC33-8168420282D6}" destId="{3871F7C1-9A93-47A5-B352-FEB78A1141C3}" srcOrd="3" destOrd="0" presId="urn:microsoft.com/office/officeart/2005/8/layout/cycle4"/>
    <dgm:cxn modelId="{91752325-AA53-4E3A-A412-EE676AC795EC}" type="presParOf" srcId="{8FE879CF-EFF7-41EB-BC33-8168420282D6}" destId="{D51EE03F-D2FC-4B75-B5C8-0B5A3DA791A4}" srcOrd="4" destOrd="0" presId="urn:microsoft.com/office/officeart/2005/8/layout/cycle4"/>
    <dgm:cxn modelId="{27D947DE-8717-4E47-A2AF-707AD4007F77}" type="presParOf" srcId="{FA0260D2-A927-46B1-B2EE-74E8F55D936C}" destId="{B4F500A6-8194-4F2E-851B-D79B5767FC76}" srcOrd="2" destOrd="0" presId="urn:microsoft.com/office/officeart/2005/8/layout/cycle4"/>
    <dgm:cxn modelId="{C143AED4-5E2C-4CB2-B596-0B2F730CB14D}" type="presParOf" srcId="{FA0260D2-A927-46B1-B2EE-74E8F55D936C}" destId="{2573A8F0-D8FF-400E-8A6F-FF88F2B35313}" srcOrd="3" destOrd="0" presId="urn:microsoft.com/office/officeart/2005/8/layout/cycle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260E8C-C9B7-4E48-81BA-D77D5212E9DF}">
      <dsp:nvSpPr>
        <dsp:cNvPr id="0" name=""/>
        <dsp:cNvSpPr/>
      </dsp:nvSpPr>
      <dsp:spPr>
        <a:xfrm>
          <a:off x="2556707" y="1115170"/>
          <a:ext cx="1812127" cy="1812127"/>
        </a:xfrm>
        <a:prstGeom prst="pieWedge">
          <a:avLst/>
        </a:prstGeom>
        <a:solidFill>
          <a:srgbClr val="3A4E6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r" defTabSz="800100">
            <a:lnSpc>
              <a:spcPct val="90000"/>
            </a:lnSpc>
            <a:spcBef>
              <a:spcPct val="0"/>
            </a:spcBef>
            <a:spcAft>
              <a:spcPts val="0"/>
            </a:spcAft>
            <a:buNone/>
          </a:pPr>
          <a:r>
            <a:rPr lang="fr-BE" sz="1800" b="0" i="0" kern="1200" dirty="0">
              <a:latin typeface="Calibri" panose="020F0502020204030204" pitchFamily="34" charset="0"/>
              <a:cs typeface="Calibri" panose="020F0502020204030204" pitchFamily="34" charset="0"/>
            </a:rPr>
            <a:t>FLA: rapport à la langue et  aux langues</a:t>
          </a:r>
        </a:p>
      </dsp:txBody>
      <dsp:txXfrm>
        <a:off x="3087467" y="1645930"/>
        <a:ext cx="1281367" cy="1281367"/>
      </dsp:txXfrm>
    </dsp:sp>
    <dsp:sp modelId="{18733479-0216-4766-9DC3-469BE7E01AF6}">
      <dsp:nvSpPr>
        <dsp:cNvPr id="0" name=""/>
        <dsp:cNvSpPr/>
      </dsp:nvSpPr>
      <dsp:spPr>
        <a:xfrm rot="5400000">
          <a:off x="4819123" y="1145690"/>
          <a:ext cx="1810295" cy="1764530"/>
        </a:xfrm>
        <a:prstGeom prst="pieWedge">
          <a:avLst/>
        </a:prstGeom>
        <a:solidFill>
          <a:srgbClr val="4F605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fr-BE" sz="1600" b="0" i="0" kern="1200" dirty="0">
              <a:latin typeface="Calibri" panose="020F0502020204030204" pitchFamily="34" charset="0"/>
              <a:cs typeface="Calibri" panose="020F0502020204030204" pitchFamily="34" charset="0"/>
            </a:rPr>
            <a:t>FLA: rapport à l’</a:t>
          </a:r>
          <a:r>
            <a:rPr lang="fr-BE" sz="1600" b="0" i="0" kern="1200" dirty="0" err="1">
              <a:latin typeface="Calibri" panose="020F0502020204030204" pitchFamily="34" charset="0"/>
              <a:cs typeface="Calibri" panose="020F0502020204030204" pitchFamily="34" charset="0"/>
            </a:rPr>
            <a:t>apprentis-sage</a:t>
          </a:r>
          <a:r>
            <a:rPr lang="fr-BE" sz="1600" b="0" i="0" kern="1200" dirty="0">
              <a:latin typeface="Calibri" panose="020F0502020204030204" pitchFamily="34" charset="0"/>
              <a:cs typeface="Calibri" panose="020F0502020204030204" pitchFamily="34" charset="0"/>
            </a:rPr>
            <a:t> et aux savoirs</a:t>
          </a:r>
        </a:p>
      </dsp:txBody>
      <dsp:txXfrm rot="-5400000">
        <a:off x="4842005" y="1653031"/>
        <a:ext cx="1247711" cy="1280072"/>
      </dsp:txXfrm>
    </dsp:sp>
    <dsp:sp modelId="{F026E2E3-EC8D-49A0-B843-4633B36CD581}">
      <dsp:nvSpPr>
        <dsp:cNvPr id="0" name=""/>
        <dsp:cNvSpPr/>
      </dsp:nvSpPr>
      <dsp:spPr>
        <a:xfrm rot="10800000">
          <a:off x="4846602" y="3180448"/>
          <a:ext cx="1802325" cy="1812127"/>
        </a:xfrm>
        <a:prstGeom prst="pieWedge">
          <a:avLst/>
        </a:prstGeom>
        <a:solidFill>
          <a:srgbClr val="60769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l" defTabSz="755650">
            <a:lnSpc>
              <a:spcPct val="90000"/>
            </a:lnSpc>
            <a:spcBef>
              <a:spcPct val="0"/>
            </a:spcBef>
            <a:spcAft>
              <a:spcPct val="35000"/>
            </a:spcAft>
            <a:buNone/>
          </a:pPr>
          <a:r>
            <a:rPr lang="fr-BE" sz="1700" b="0" i="0" kern="1200" dirty="0">
              <a:latin typeface="Calibri" panose="020F0502020204030204" pitchFamily="34" charset="0"/>
              <a:cs typeface="Calibri" panose="020F0502020204030204" pitchFamily="34" charset="0"/>
            </a:rPr>
            <a:t>FLA: rapport aux structures</a:t>
          </a:r>
        </a:p>
      </dsp:txBody>
      <dsp:txXfrm rot="10800000">
        <a:off x="4846602" y="3180448"/>
        <a:ext cx="1274436" cy="1281367"/>
      </dsp:txXfrm>
    </dsp:sp>
    <dsp:sp modelId="{3871F7C1-9A93-47A5-B352-FEB78A1141C3}">
      <dsp:nvSpPr>
        <dsp:cNvPr id="0" name=""/>
        <dsp:cNvSpPr/>
      </dsp:nvSpPr>
      <dsp:spPr>
        <a:xfrm rot="16200000">
          <a:off x="2547821" y="3155330"/>
          <a:ext cx="1821903" cy="1828984"/>
        </a:xfrm>
        <a:prstGeom prst="pieWedge">
          <a:avLst/>
        </a:prstGeom>
        <a:solidFill>
          <a:srgbClr val="7991B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r" defTabSz="755650">
            <a:lnSpc>
              <a:spcPct val="90000"/>
            </a:lnSpc>
            <a:spcBef>
              <a:spcPct val="0"/>
            </a:spcBef>
            <a:spcAft>
              <a:spcPct val="35000"/>
            </a:spcAft>
            <a:buNone/>
          </a:pPr>
          <a:r>
            <a:rPr lang="fr-BE" sz="1700" b="0" i="0" kern="1200" dirty="0">
              <a:latin typeface="Calibri" panose="020F0502020204030204" pitchFamily="34" charset="0"/>
              <a:cs typeface="Calibri" panose="020F0502020204030204" pitchFamily="34" charset="0"/>
            </a:rPr>
            <a:t>FLA: rapport à l’évaluation</a:t>
          </a:r>
        </a:p>
      </dsp:txBody>
      <dsp:txXfrm rot="5400000">
        <a:off x="3079978" y="3158870"/>
        <a:ext cx="1293287" cy="1288280"/>
      </dsp:txXfrm>
    </dsp:sp>
    <dsp:sp modelId="{B4F500A6-8194-4F2E-851B-D79B5767FC76}">
      <dsp:nvSpPr>
        <dsp:cNvPr id="0" name=""/>
        <dsp:cNvSpPr/>
      </dsp:nvSpPr>
      <dsp:spPr>
        <a:xfrm>
          <a:off x="4092599" y="2705298"/>
          <a:ext cx="958800" cy="833739"/>
        </a:xfrm>
        <a:prstGeom prst="circularArrow">
          <a:avLst/>
        </a:prstGeom>
        <a:solidFill>
          <a:srgbClr val="9DC1B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73A8F0-D8FF-400E-8A6F-FF88F2B35313}">
      <dsp:nvSpPr>
        <dsp:cNvPr id="0" name=""/>
        <dsp:cNvSpPr/>
      </dsp:nvSpPr>
      <dsp:spPr>
        <a:xfrm rot="10800000">
          <a:off x="4092599" y="2776871"/>
          <a:ext cx="958800" cy="833739"/>
        </a:xfrm>
        <a:prstGeom prst="circularArrow">
          <a:avLst/>
        </a:prstGeom>
        <a:solidFill>
          <a:srgbClr val="9DC1B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0711A1-E72C-4845-90F8-B5B2A476B5CE}">
      <dsp:nvSpPr>
        <dsp:cNvPr id="0" name=""/>
        <dsp:cNvSpPr/>
      </dsp:nvSpPr>
      <dsp:spPr>
        <a:xfrm>
          <a:off x="141989" y="225205"/>
          <a:ext cx="3874697" cy="2544468"/>
        </a:xfrm>
        <a:prstGeom prst="roundRect">
          <a:avLst>
            <a:gd name="adj" fmla="val 10000"/>
          </a:avLst>
        </a:prstGeom>
        <a:solidFill>
          <a:schemeClr val="lt1">
            <a:alpha val="90000"/>
            <a:hueOff val="0"/>
            <a:satOff val="0"/>
            <a:lumOff val="0"/>
            <a:alphaOff val="0"/>
          </a:schemeClr>
        </a:solidFill>
        <a:ln w="25400" cap="flat" cmpd="sng" algn="ctr">
          <a:solidFill>
            <a:srgbClr val="3A4E6E"/>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r" defTabSz="889000">
            <a:lnSpc>
              <a:spcPct val="90000"/>
            </a:lnSpc>
            <a:spcBef>
              <a:spcPct val="0"/>
            </a:spcBef>
            <a:spcAft>
              <a:spcPts val="0"/>
            </a:spcAft>
            <a:buNone/>
          </a:pPr>
          <a:r>
            <a:rPr lang="fr-BE" sz="2000" b="1" i="0" kern="1200" dirty="0">
              <a:latin typeface="Calibri" panose="020F0502020204030204" pitchFamily="34" charset="0"/>
              <a:cs typeface="Calibri" panose="020F0502020204030204" pitchFamily="34" charset="0"/>
            </a:rPr>
            <a:t>Créer la confiance</a:t>
          </a:r>
        </a:p>
        <a:p>
          <a:pPr marL="171450" lvl="1" indent="-171450" algn="r" defTabSz="711200">
            <a:lnSpc>
              <a:spcPct val="90000"/>
            </a:lnSpc>
            <a:spcBef>
              <a:spcPct val="0"/>
            </a:spcBef>
            <a:spcAft>
              <a:spcPts val="0"/>
            </a:spcAft>
            <a:buNone/>
          </a:pPr>
          <a:r>
            <a:rPr lang="fr-BE" sz="1600" b="0" i="0" kern="1200" dirty="0">
              <a:latin typeface="Calibri" panose="020F0502020204030204" pitchFamily="34" charset="0"/>
              <a:cs typeface="Calibri" panose="020F0502020204030204" pitchFamily="34" charset="0"/>
            </a:rPr>
            <a:t>qui favorise le</a:t>
          </a:r>
        </a:p>
        <a:p>
          <a:pPr marL="171450" lvl="1" indent="-171450" algn="r" defTabSz="711200">
            <a:lnSpc>
              <a:spcPct val="90000"/>
            </a:lnSpc>
            <a:spcBef>
              <a:spcPct val="0"/>
            </a:spcBef>
            <a:spcAft>
              <a:spcPts val="0"/>
            </a:spcAft>
            <a:buNone/>
          </a:pPr>
          <a:r>
            <a:rPr lang="fr-BE" sz="1600" b="0" i="0" kern="1200" dirty="0">
              <a:latin typeface="Calibri" panose="020F0502020204030204" pitchFamily="34" charset="0"/>
              <a:cs typeface="Calibri" panose="020F0502020204030204" pitchFamily="34" charset="0"/>
            </a:rPr>
            <a:t>langage (climat)</a:t>
          </a:r>
        </a:p>
        <a:p>
          <a:pPr marL="171450" lvl="1" indent="-171450" algn="l" defTabSz="711200">
            <a:lnSpc>
              <a:spcPct val="90000"/>
            </a:lnSpc>
            <a:spcBef>
              <a:spcPct val="0"/>
            </a:spcBef>
            <a:spcAft>
              <a:spcPct val="15000"/>
            </a:spcAft>
            <a:buFont typeface="Arial" panose="020B0604020202020204" pitchFamily="34" charset="0"/>
            <a:buChar char="•"/>
          </a:pPr>
          <a:r>
            <a:rPr lang="fr-BE" sz="1600" b="0" i="0" kern="1200" dirty="0">
              <a:latin typeface="Calibri" panose="020F0502020204030204" pitchFamily="34" charset="0"/>
              <a:cs typeface="Calibri" panose="020F0502020204030204" pitchFamily="34" charset="0"/>
            </a:rPr>
            <a:t>Évaluation formative</a:t>
          </a:r>
        </a:p>
        <a:p>
          <a:pPr marL="171450" lvl="1" indent="-171450" algn="l" defTabSz="711200">
            <a:lnSpc>
              <a:spcPct val="90000"/>
            </a:lnSpc>
            <a:spcBef>
              <a:spcPct val="0"/>
            </a:spcBef>
            <a:spcAft>
              <a:spcPct val="15000"/>
            </a:spcAft>
            <a:buFont typeface="Arial" panose="020B0604020202020204" pitchFamily="34" charset="0"/>
            <a:buChar char="•"/>
          </a:pPr>
          <a:r>
            <a:rPr lang="fr-BE" sz="1600" b="0" i="0" kern="1200" dirty="0">
              <a:latin typeface="Calibri" panose="020F0502020204030204" pitchFamily="34" charset="0"/>
              <a:cs typeface="Calibri" panose="020F0502020204030204" pitchFamily="34" charset="0"/>
            </a:rPr>
            <a:t>Valorisation des savoirs linguistiques de tous les élèves</a:t>
          </a:r>
        </a:p>
        <a:p>
          <a:pPr marL="171450" lvl="1" indent="-171450" algn="l" defTabSz="711200">
            <a:lnSpc>
              <a:spcPct val="90000"/>
            </a:lnSpc>
            <a:spcBef>
              <a:spcPct val="0"/>
            </a:spcBef>
            <a:spcAft>
              <a:spcPct val="15000"/>
            </a:spcAft>
            <a:buFont typeface="Arial" panose="020B0604020202020204" pitchFamily="34" charset="0"/>
            <a:buChar char="•"/>
          </a:pPr>
          <a:r>
            <a:rPr lang="fr-BE" sz="1600" b="0" i="0" kern="1200" dirty="0">
              <a:latin typeface="Calibri" panose="020F0502020204030204" pitchFamily="34" charset="0"/>
              <a:cs typeface="Calibri" panose="020F0502020204030204" pitchFamily="34" charset="0"/>
            </a:rPr>
            <a:t>Communication authentique</a:t>
          </a:r>
        </a:p>
        <a:p>
          <a:pPr marL="171450" lvl="1" indent="-171450" algn="l" defTabSz="844550">
            <a:lnSpc>
              <a:spcPct val="90000"/>
            </a:lnSpc>
            <a:spcBef>
              <a:spcPct val="0"/>
            </a:spcBef>
            <a:spcAft>
              <a:spcPct val="15000"/>
            </a:spcAft>
            <a:buNone/>
          </a:pPr>
          <a:endParaRPr lang="fr-BE" sz="1900" b="0" i="0" kern="1200" dirty="0">
            <a:latin typeface="Calibri" panose="020F0502020204030204" pitchFamily="34" charset="0"/>
            <a:cs typeface="Calibri" panose="020F0502020204030204" pitchFamily="34" charset="0"/>
          </a:endParaRPr>
        </a:p>
      </dsp:txBody>
      <dsp:txXfrm>
        <a:off x="197883" y="281099"/>
        <a:ext cx="2600500" cy="1796563"/>
      </dsp:txXfrm>
    </dsp:sp>
    <dsp:sp modelId="{B9260E8C-C9B7-4E48-81BA-D77D5212E9DF}">
      <dsp:nvSpPr>
        <dsp:cNvPr id="0" name=""/>
        <dsp:cNvSpPr/>
      </dsp:nvSpPr>
      <dsp:spPr>
        <a:xfrm>
          <a:off x="2598735" y="1158788"/>
          <a:ext cx="1774337" cy="1774337"/>
        </a:xfrm>
        <a:prstGeom prst="pieWedge">
          <a:avLst/>
        </a:prstGeom>
        <a:solidFill>
          <a:srgbClr val="3A4E6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r" defTabSz="800100">
            <a:lnSpc>
              <a:spcPct val="90000"/>
            </a:lnSpc>
            <a:spcBef>
              <a:spcPct val="0"/>
            </a:spcBef>
            <a:spcAft>
              <a:spcPts val="0"/>
            </a:spcAft>
            <a:buNone/>
          </a:pPr>
          <a:r>
            <a:rPr lang="fr-BE" sz="1800" b="0" i="0" kern="1200" dirty="0">
              <a:latin typeface="Calibri" panose="020F0502020204030204" pitchFamily="34" charset="0"/>
              <a:cs typeface="Calibri" panose="020F0502020204030204" pitchFamily="34" charset="0"/>
            </a:rPr>
            <a:t>FLA: rapport à la langue et  aux langues</a:t>
          </a:r>
        </a:p>
      </dsp:txBody>
      <dsp:txXfrm>
        <a:off x="3118426" y="1678479"/>
        <a:ext cx="1254646" cy="1254646"/>
      </dsp:txXfrm>
    </dsp:sp>
    <dsp:sp modelId="{18733479-0216-4766-9DC3-469BE7E01AF6}">
      <dsp:nvSpPr>
        <dsp:cNvPr id="0" name=""/>
        <dsp:cNvSpPr/>
      </dsp:nvSpPr>
      <dsp:spPr>
        <a:xfrm rot="5400000">
          <a:off x="4813970" y="1188670"/>
          <a:ext cx="1772542" cy="1727732"/>
        </a:xfrm>
        <a:prstGeom prst="pieWedge">
          <a:avLst/>
        </a:prstGeom>
        <a:solidFill>
          <a:srgbClr val="4F605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fr-BE" sz="1600" b="0" i="0" kern="1200" dirty="0">
              <a:latin typeface="Calibri" panose="020F0502020204030204" pitchFamily="34" charset="0"/>
              <a:cs typeface="Calibri" panose="020F0502020204030204" pitchFamily="34" charset="0"/>
            </a:rPr>
            <a:t>FLA: rapport à l’</a:t>
          </a:r>
          <a:r>
            <a:rPr lang="fr-BE" sz="1600" b="0" i="0" kern="1200" dirty="0" err="1">
              <a:latin typeface="Calibri" panose="020F0502020204030204" pitchFamily="34" charset="0"/>
              <a:cs typeface="Calibri" panose="020F0502020204030204" pitchFamily="34" charset="0"/>
            </a:rPr>
            <a:t>apprentis-sage</a:t>
          </a:r>
          <a:r>
            <a:rPr lang="fr-BE" sz="1600" b="0" i="0" kern="1200" dirty="0">
              <a:latin typeface="Calibri" panose="020F0502020204030204" pitchFamily="34" charset="0"/>
              <a:cs typeface="Calibri" panose="020F0502020204030204" pitchFamily="34" charset="0"/>
            </a:rPr>
            <a:t> et aux savoirs</a:t>
          </a:r>
        </a:p>
      </dsp:txBody>
      <dsp:txXfrm rot="-5400000">
        <a:off x="4836375" y="1685432"/>
        <a:ext cx="1221691" cy="1253376"/>
      </dsp:txXfrm>
    </dsp:sp>
    <dsp:sp modelId="{F026E2E3-EC8D-49A0-B843-4633B36CD581}">
      <dsp:nvSpPr>
        <dsp:cNvPr id="0" name=""/>
        <dsp:cNvSpPr/>
      </dsp:nvSpPr>
      <dsp:spPr>
        <a:xfrm rot="10800000">
          <a:off x="4840875" y="3180995"/>
          <a:ext cx="1764739" cy="1774337"/>
        </a:xfrm>
        <a:prstGeom prst="pieWedge">
          <a:avLst/>
        </a:prstGeom>
        <a:solidFill>
          <a:srgbClr val="60769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l" defTabSz="755650">
            <a:lnSpc>
              <a:spcPct val="90000"/>
            </a:lnSpc>
            <a:spcBef>
              <a:spcPct val="0"/>
            </a:spcBef>
            <a:spcAft>
              <a:spcPct val="35000"/>
            </a:spcAft>
            <a:buNone/>
          </a:pPr>
          <a:r>
            <a:rPr lang="fr-BE" sz="1700" b="0" i="0" kern="1200" dirty="0">
              <a:latin typeface="Calibri" panose="020F0502020204030204" pitchFamily="34" charset="0"/>
              <a:cs typeface="Calibri" panose="020F0502020204030204" pitchFamily="34" charset="0"/>
            </a:rPr>
            <a:t>FLA: rapport aux structures</a:t>
          </a:r>
        </a:p>
      </dsp:txBody>
      <dsp:txXfrm rot="10800000">
        <a:off x="4840875" y="3180995"/>
        <a:ext cx="1247859" cy="1254646"/>
      </dsp:txXfrm>
    </dsp:sp>
    <dsp:sp modelId="{3871F7C1-9A93-47A5-B352-FEB78A1141C3}">
      <dsp:nvSpPr>
        <dsp:cNvPr id="0" name=""/>
        <dsp:cNvSpPr/>
      </dsp:nvSpPr>
      <dsp:spPr>
        <a:xfrm rot="16200000">
          <a:off x="2590034" y="3156401"/>
          <a:ext cx="1783908" cy="1790842"/>
        </a:xfrm>
        <a:prstGeom prst="pieWedge">
          <a:avLst/>
        </a:prstGeom>
        <a:solidFill>
          <a:srgbClr val="7991B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r" defTabSz="755650">
            <a:lnSpc>
              <a:spcPct val="90000"/>
            </a:lnSpc>
            <a:spcBef>
              <a:spcPct val="0"/>
            </a:spcBef>
            <a:spcAft>
              <a:spcPct val="35000"/>
            </a:spcAft>
            <a:buNone/>
          </a:pPr>
          <a:r>
            <a:rPr lang="fr-BE" sz="1700" b="0" i="0" kern="1200" dirty="0">
              <a:latin typeface="Calibri" panose="020F0502020204030204" pitchFamily="34" charset="0"/>
              <a:cs typeface="Calibri" panose="020F0502020204030204" pitchFamily="34" charset="0"/>
            </a:rPr>
            <a:t>FLA: rapport à l’évaluation</a:t>
          </a:r>
        </a:p>
      </dsp:txBody>
      <dsp:txXfrm rot="5400000">
        <a:off x="3111092" y="3159868"/>
        <a:ext cx="1266317" cy="1261413"/>
      </dsp:txXfrm>
    </dsp:sp>
    <dsp:sp modelId="{B4F500A6-8194-4F2E-851B-D79B5767FC76}">
      <dsp:nvSpPr>
        <dsp:cNvPr id="0" name=""/>
        <dsp:cNvSpPr/>
      </dsp:nvSpPr>
      <dsp:spPr>
        <a:xfrm>
          <a:off x="4102597" y="2715755"/>
          <a:ext cx="938805" cy="816352"/>
        </a:xfrm>
        <a:prstGeom prst="circularArrow">
          <a:avLst/>
        </a:prstGeom>
        <a:solidFill>
          <a:srgbClr val="9DC1B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73A8F0-D8FF-400E-8A6F-FF88F2B35313}">
      <dsp:nvSpPr>
        <dsp:cNvPr id="0" name=""/>
        <dsp:cNvSpPr/>
      </dsp:nvSpPr>
      <dsp:spPr>
        <a:xfrm rot="10800000">
          <a:off x="4102597" y="2785835"/>
          <a:ext cx="938805" cy="816352"/>
        </a:xfrm>
        <a:prstGeom prst="circularArrow">
          <a:avLst/>
        </a:prstGeom>
        <a:solidFill>
          <a:srgbClr val="9DC1B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A4B6CE-FE04-4F40-BB54-92900A502423}">
      <dsp:nvSpPr>
        <dsp:cNvPr id="0" name=""/>
        <dsp:cNvSpPr/>
      </dsp:nvSpPr>
      <dsp:spPr>
        <a:xfrm>
          <a:off x="5273648" y="233775"/>
          <a:ext cx="3730293" cy="2424763"/>
        </a:xfrm>
        <a:prstGeom prst="roundRect">
          <a:avLst>
            <a:gd name="adj" fmla="val 10000"/>
          </a:avLst>
        </a:prstGeom>
        <a:solidFill>
          <a:schemeClr val="lt1">
            <a:alpha val="90000"/>
            <a:hueOff val="0"/>
            <a:satOff val="0"/>
            <a:lumOff val="0"/>
            <a:alphaOff val="0"/>
          </a:schemeClr>
        </a:solidFill>
        <a:ln w="25400" cap="flat" cmpd="sng" algn="ctr">
          <a:solidFill>
            <a:srgbClr val="4F6059"/>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1" indent="0" algn="l" defTabSz="800100">
            <a:lnSpc>
              <a:spcPct val="100000"/>
            </a:lnSpc>
            <a:spcBef>
              <a:spcPct val="0"/>
            </a:spcBef>
            <a:spcAft>
              <a:spcPts val="0"/>
            </a:spcAft>
            <a:buNone/>
          </a:pPr>
          <a:r>
            <a:rPr lang="fr-BE" sz="1800" b="1" i="0" kern="1200" dirty="0">
              <a:latin typeface="Calibri" panose="020F0502020204030204" pitchFamily="34" charset="0"/>
              <a:cs typeface="Calibri" panose="020F0502020204030204" pitchFamily="34" charset="0"/>
            </a:rPr>
            <a:t>Préparer l’enseignement </a:t>
          </a:r>
          <a:r>
            <a:rPr lang="fr-BE" sz="1400" b="0" i="0" kern="1200" dirty="0">
              <a:latin typeface="Calibri" panose="020F0502020204030204" pitchFamily="34" charset="0"/>
              <a:cs typeface="Calibri" panose="020F0502020204030204" pitchFamily="34" charset="0"/>
            </a:rPr>
            <a:t>en y intégrant explicitement l’apprentissage des usages scolaires du langage : offrir aux élèves un modèle linguistique de grande qualité, </a:t>
          </a:r>
          <a:r>
            <a:rPr lang="fr-BE" sz="1400" b="1" i="0" kern="1200" dirty="0">
              <a:latin typeface="Calibri" panose="020F0502020204030204" pitchFamily="34" charset="0"/>
              <a:cs typeface="Calibri" panose="020F0502020204030204" pitchFamily="34" charset="0"/>
            </a:rPr>
            <a:t>structurer les apprentissages</a:t>
          </a:r>
          <a:r>
            <a:rPr lang="fr-BE" sz="1400" b="0" i="0" kern="1200" dirty="0">
              <a:latin typeface="Calibri" panose="020F0502020204030204" pitchFamily="34" charset="0"/>
              <a:cs typeface="Calibri" panose="020F0502020204030204" pitchFamily="34" charset="0"/>
            </a:rPr>
            <a:t>, les </a:t>
          </a:r>
          <a:r>
            <a:rPr lang="fr-BE" sz="1400" b="1" i="0" kern="1200" dirty="0">
              <a:latin typeface="Calibri" panose="020F0502020204030204" pitchFamily="34" charset="0"/>
              <a:cs typeface="Calibri" panose="020F0502020204030204" pitchFamily="34" charset="0"/>
            </a:rPr>
            <a:t>planifier</a:t>
          </a:r>
          <a:r>
            <a:rPr lang="fr-BE" sz="1400" b="0" i="0" kern="1200" dirty="0">
              <a:latin typeface="Calibri" panose="020F0502020204030204" pitchFamily="34" charset="0"/>
              <a:cs typeface="Calibri" panose="020F0502020204030204" pitchFamily="34" charset="0"/>
            </a:rPr>
            <a:t> sur la durée.</a:t>
          </a:r>
          <a:r>
            <a:rPr lang="fr-BE" sz="1600" b="0" i="0" kern="1200" dirty="0">
              <a:latin typeface="Calibri" panose="020F0502020204030204" pitchFamily="34" charset="0"/>
              <a:cs typeface="Calibri" panose="020F0502020204030204" pitchFamily="34" charset="0"/>
            </a:rPr>
            <a:t>                           </a:t>
          </a:r>
        </a:p>
      </dsp:txBody>
      <dsp:txXfrm>
        <a:off x="6446000" y="287039"/>
        <a:ext cx="2504677" cy="1712044"/>
      </dsp:txXfrm>
    </dsp:sp>
    <dsp:sp modelId="{D50711A1-E72C-4845-90F8-B5B2A476B5CE}">
      <dsp:nvSpPr>
        <dsp:cNvPr id="0" name=""/>
        <dsp:cNvSpPr/>
      </dsp:nvSpPr>
      <dsp:spPr>
        <a:xfrm>
          <a:off x="140058" y="225205"/>
          <a:ext cx="3874697" cy="2544468"/>
        </a:xfrm>
        <a:prstGeom prst="roundRect">
          <a:avLst>
            <a:gd name="adj" fmla="val 10000"/>
          </a:avLst>
        </a:prstGeom>
        <a:solidFill>
          <a:schemeClr val="lt1">
            <a:alpha val="90000"/>
            <a:hueOff val="0"/>
            <a:satOff val="0"/>
            <a:lumOff val="0"/>
            <a:alphaOff val="0"/>
          </a:schemeClr>
        </a:solidFill>
        <a:ln w="25400" cap="flat" cmpd="sng" algn="ctr">
          <a:solidFill>
            <a:srgbClr val="3A4E6E"/>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r" defTabSz="889000">
            <a:lnSpc>
              <a:spcPct val="90000"/>
            </a:lnSpc>
            <a:spcBef>
              <a:spcPct val="0"/>
            </a:spcBef>
            <a:spcAft>
              <a:spcPts val="0"/>
            </a:spcAft>
            <a:buNone/>
          </a:pPr>
          <a:r>
            <a:rPr lang="fr-BE" sz="2000" b="1" i="0" kern="1200" dirty="0">
              <a:latin typeface="Calibri" panose="020F0502020204030204" pitchFamily="34" charset="0"/>
              <a:cs typeface="Calibri" panose="020F0502020204030204" pitchFamily="34" charset="0"/>
            </a:rPr>
            <a:t>Créer la confiance</a:t>
          </a:r>
        </a:p>
        <a:p>
          <a:pPr marL="171450" lvl="1" indent="-171450" algn="r" defTabSz="711200">
            <a:lnSpc>
              <a:spcPct val="90000"/>
            </a:lnSpc>
            <a:spcBef>
              <a:spcPct val="0"/>
            </a:spcBef>
            <a:spcAft>
              <a:spcPts val="0"/>
            </a:spcAft>
            <a:buNone/>
          </a:pPr>
          <a:r>
            <a:rPr lang="fr-BE" sz="1600" b="0" i="0" kern="1200" dirty="0">
              <a:latin typeface="Calibri" panose="020F0502020204030204" pitchFamily="34" charset="0"/>
              <a:cs typeface="Calibri" panose="020F0502020204030204" pitchFamily="34" charset="0"/>
            </a:rPr>
            <a:t>qui favorise le</a:t>
          </a:r>
        </a:p>
        <a:p>
          <a:pPr marL="171450" lvl="1" indent="-171450" algn="r" defTabSz="711200">
            <a:lnSpc>
              <a:spcPct val="90000"/>
            </a:lnSpc>
            <a:spcBef>
              <a:spcPct val="0"/>
            </a:spcBef>
            <a:spcAft>
              <a:spcPts val="0"/>
            </a:spcAft>
            <a:buNone/>
          </a:pPr>
          <a:r>
            <a:rPr lang="fr-BE" sz="1600" b="0" i="0" kern="1200" dirty="0">
              <a:latin typeface="Calibri" panose="020F0502020204030204" pitchFamily="34" charset="0"/>
              <a:cs typeface="Calibri" panose="020F0502020204030204" pitchFamily="34" charset="0"/>
            </a:rPr>
            <a:t>langage (climat)</a:t>
          </a:r>
        </a:p>
        <a:p>
          <a:pPr marL="171450" lvl="1" indent="-171450" algn="l" defTabSz="711200">
            <a:lnSpc>
              <a:spcPct val="90000"/>
            </a:lnSpc>
            <a:spcBef>
              <a:spcPct val="0"/>
            </a:spcBef>
            <a:spcAft>
              <a:spcPct val="15000"/>
            </a:spcAft>
            <a:buFont typeface="Arial" panose="020B0604020202020204" pitchFamily="34" charset="0"/>
            <a:buChar char="•"/>
          </a:pPr>
          <a:r>
            <a:rPr lang="fr-BE" sz="1600" b="0" i="0" kern="1200" dirty="0">
              <a:latin typeface="Calibri" panose="020F0502020204030204" pitchFamily="34" charset="0"/>
              <a:cs typeface="Calibri" panose="020F0502020204030204" pitchFamily="34" charset="0"/>
            </a:rPr>
            <a:t>Évaluation formative</a:t>
          </a:r>
        </a:p>
        <a:p>
          <a:pPr marL="171450" lvl="1" indent="-171450" algn="l" defTabSz="711200">
            <a:lnSpc>
              <a:spcPct val="90000"/>
            </a:lnSpc>
            <a:spcBef>
              <a:spcPct val="0"/>
            </a:spcBef>
            <a:spcAft>
              <a:spcPct val="15000"/>
            </a:spcAft>
            <a:buFont typeface="Arial" panose="020B0604020202020204" pitchFamily="34" charset="0"/>
            <a:buChar char="•"/>
          </a:pPr>
          <a:r>
            <a:rPr lang="fr-BE" sz="1600" b="0" i="0" kern="1200" dirty="0">
              <a:latin typeface="Calibri" panose="020F0502020204030204" pitchFamily="34" charset="0"/>
              <a:cs typeface="Calibri" panose="020F0502020204030204" pitchFamily="34" charset="0"/>
            </a:rPr>
            <a:t>Valorisation des savoirs linguistiques de tous les élèves</a:t>
          </a:r>
        </a:p>
        <a:p>
          <a:pPr marL="171450" lvl="1" indent="-171450" algn="l" defTabSz="711200">
            <a:lnSpc>
              <a:spcPct val="90000"/>
            </a:lnSpc>
            <a:spcBef>
              <a:spcPct val="0"/>
            </a:spcBef>
            <a:spcAft>
              <a:spcPct val="15000"/>
            </a:spcAft>
            <a:buFont typeface="Arial" panose="020B0604020202020204" pitchFamily="34" charset="0"/>
            <a:buChar char="•"/>
          </a:pPr>
          <a:r>
            <a:rPr lang="fr-BE" sz="1600" b="0" i="0" kern="1200" dirty="0">
              <a:latin typeface="Calibri" panose="020F0502020204030204" pitchFamily="34" charset="0"/>
              <a:cs typeface="Calibri" panose="020F0502020204030204" pitchFamily="34" charset="0"/>
            </a:rPr>
            <a:t>Communication authentique</a:t>
          </a:r>
        </a:p>
        <a:p>
          <a:pPr marL="171450" lvl="1" indent="-171450" algn="l" defTabSz="844550">
            <a:lnSpc>
              <a:spcPct val="90000"/>
            </a:lnSpc>
            <a:spcBef>
              <a:spcPct val="0"/>
            </a:spcBef>
            <a:spcAft>
              <a:spcPct val="15000"/>
            </a:spcAft>
            <a:buNone/>
          </a:pPr>
          <a:endParaRPr lang="fr-BE" sz="1900" b="0" i="0" kern="1200" dirty="0">
            <a:latin typeface="Calibri" panose="020F0502020204030204" pitchFamily="34" charset="0"/>
            <a:cs typeface="Calibri" panose="020F0502020204030204" pitchFamily="34" charset="0"/>
          </a:endParaRPr>
        </a:p>
      </dsp:txBody>
      <dsp:txXfrm>
        <a:off x="195952" y="281099"/>
        <a:ext cx="2600500" cy="1796563"/>
      </dsp:txXfrm>
    </dsp:sp>
    <dsp:sp modelId="{B9260E8C-C9B7-4E48-81BA-D77D5212E9DF}">
      <dsp:nvSpPr>
        <dsp:cNvPr id="0" name=""/>
        <dsp:cNvSpPr/>
      </dsp:nvSpPr>
      <dsp:spPr>
        <a:xfrm>
          <a:off x="2598735" y="1158788"/>
          <a:ext cx="1774337" cy="1774337"/>
        </a:xfrm>
        <a:prstGeom prst="pieWedge">
          <a:avLst/>
        </a:prstGeom>
        <a:solidFill>
          <a:srgbClr val="3A4E6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r" defTabSz="800100">
            <a:lnSpc>
              <a:spcPct val="90000"/>
            </a:lnSpc>
            <a:spcBef>
              <a:spcPct val="0"/>
            </a:spcBef>
            <a:spcAft>
              <a:spcPts val="0"/>
            </a:spcAft>
            <a:buNone/>
          </a:pPr>
          <a:r>
            <a:rPr lang="fr-BE" sz="1800" b="0" i="0" kern="1200" dirty="0">
              <a:latin typeface="Calibri" panose="020F0502020204030204" pitchFamily="34" charset="0"/>
              <a:cs typeface="Calibri" panose="020F0502020204030204" pitchFamily="34" charset="0"/>
            </a:rPr>
            <a:t>FLA: rapport à la langue et  aux langues</a:t>
          </a:r>
        </a:p>
      </dsp:txBody>
      <dsp:txXfrm>
        <a:off x="3118426" y="1678479"/>
        <a:ext cx="1254646" cy="1254646"/>
      </dsp:txXfrm>
    </dsp:sp>
    <dsp:sp modelId="{18733479-0216-4766-9DC3-469BE7E01AF6}">
      <dsp:nvSpPr>
        <dsp:cNvPr id="0" name=""/>
        <dsp:cNvSpPr/>
      </dsp:nvSpPr>
      <dsp:spPr>
        <a:xfrm rot="5400000">
          <a:off x="4813970" y="1188670"/>
          <a:ext cx="1772542" cy="1727732"/>
        </a:xfrm>
        <a:prstGeom prst="pieWedge">
          <a:avLst/>
        </a:prstGeom>
        <a:solidFill>
          <a:srgbClr val="4F605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fr-BE" sz="1600" b="0" i="0" kern="1200" dirty="0">
              <a:latin typeface="Calibri" panose="020F0502020204030204" pitchFamily="34" charset="0"/>
              <a:cs typeface="Calibri" panose="020F0502020204030204" pitchFamily="34" charset="0"/>
            </a:rPr>
            <a:t>FLA: rapport à l’</a:t>
          </a:r>
          <a:r>
            <a:rPr lang="fr-BE" sz="1600" b="0" i="0" kern="1200" dirty="0" err="1">
              <a:latin typeface="Calibri" panose="020F0502020204030204" pitchFamily="34" charset="0"/>
              <a:cs typeface="Calibri" panose="020F0502020204030204" pitchFamily="34" charset="0"/>
            </a:rPr>
            <a:t>apprentis-sage</a:t>
          </a:r>
          <a:r>
            <a:rPr lang="fr-BE" sz="1600" b="0" i="0" kern="1200" dirty="0">
              <a:latin typeface="Calibri" panose="020F0502020204030204" pitchFamily="34" charset="0"/>
              <a:cs typeface="Calibri" panose="020F0502020204030204" pitchFamily="34" charset="0"/>
            </a:rPr>
            <a:t> et aux savoirs</a:t>
          </a:r>
        </a:p>
      </dsp:txBody>
      <dsp:txXfrm rot="-5400000">
        <a:off x="4836375" y="1685432"/>
        <a:ext cx="1221691" cy="1253376"/>
      </dsp:txXfrm>
    </dsp:sp>
    <dsp:sp modelId="{F026E2E3-EC8D-49A0-B843-4633B36CD581}">
      <dsp:nvSpPr>
        <dsp:cNvPr id="0" name=""/>
        <dsp:cNvSpPr/>
      </dsp:nvSpPr>
      <dsp:spPr>
        <a:xfrm rot="10800000">
          <a:off x="4840875" y="3180995"/>
          <a:ext cx="1764739" cy="1774337"/>
        </a:xfrm>
        <a:prstGeom prst="pieWedge">
          <a:avLst/>
        </a:prstGeom>
        <a:solidFill>
          <a:srgbClr val="60769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l" defTabSz="755650">
            <a:lnSpc>
              <a:spcPct val="90000"/>
            </a:lnSpc>
            <a:spcBef>
              <a:spcPct val="0"/>
            </a:spcBef>
            <a:spcAft>
              <a:spcPct val="35000"/>
            </a:spcAft>
            <a:buNone/>
          </a:pPr>
          <a:r>
            <a:rPr lang="fr-BE" sz="1700" b="0" i="0" kern="1200" dirty="0">
              <a:latin typeface="Calibri" panose="020F0502020204030204" pitchFamily="34" charset="0"/>
              <a:cs typeface="Calibri" panose="020F0502020204030204" pitchFamily="34" charset="0"/>
            </a:rPr>
            <a:t>FLA: rapport aux structures</a:t>
          </a:r>
        </a:p>
      </dsp:txBody>
      <dsp:txXfrm rot="10800000">
        <a:off x="4840875" y="3180995"/>
        <a:ext cx="1247859" cy="1254646"/>
      </dsp:txXfrm>
    </dsp:sp>
    <dsp:sp modelId="{3871F7C1-9A93-47A5-B352-FEB78A1141C3}">
      <dsp:nvSpPr>
        <dsp:cNvPr id="0" name=""/>
        <dsp:cNvSpPr/>
      </dsp:nvSpPr>
      <dsp:spPr>
        <a:xfrm rot="16200000">
          <a:off x="2590034" y="3156401"/>
          <a:ext cx="1783908" cy="1790842"/>
        </a:xfrm>
        <a:prstGeom prst="pieWedge">
          <a:avLst/>
        </a:prstGeom>
        <a:solidFill>
          <a:srgbClr val="7991B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r" defTabSz="755650">
            <a:lnSpc>
              <a:spcPct val="90000"/>
            </a:lnSpc>
            <a:spcBef>
              <a:spcPct val="0"/>
            </a:spcBef>
            <a:spcAft>
              <a:spcPct val="35000"/>
            </a:spcAft>
            <a:buNone/>
          </a:pPr>
          <a:r>
            <a:rPr lang="fr-BE" sz="1700" b="0" i="0" kern="1200" dirty="0">
              <a:latin typeface="Calibri" panose="020F0502020204030204" pitchFamily="34" charset="0"/>
              <a:cs typeface="Calibri" panose="020F0502020204030204" pitchFamily="34" charset="0"/>
            </a:rPr>
            <a:t>FLA: rapport à l’évaluation</a:t>
          </a:r>
        </a:p>
      </dsp:txBody>
      <dsp:txXfrm rot="5400000">
        <a:off x="3111092" y="3159868"/>
        <a:ext cx="1266317" cy="1261413"/>
      </dsp:txXfrm>
    </dsp:sp>
    <dsp:sp modelId="{B4F500A6-8194-4F2E-851B-D79B5767FC76}">
      <dsp:nvSpPr>
        <dsp:cNvPr id="0" name=""/>
        <dsp:cNvSpPr/>
      </dsp:nvSpPr>
      <dsp:spPr>
        <a:xfrm>
          <a:off x="4102597" y="2715755"/>
          <a:ext cx="938805" cy="816352"/>
        </a:xfrm>
        <a:prstGeom prst="circularArrow">
          <a:avLst/>
        </a:prstGeom>
        <a:solidFill>
          <a:srgbClr val="9DC1B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73A8F0-D8FF-400E-8A6F-FF88F2B35313}">
      <dsp:nvSpPr>
        <dsp:cNvPr id="0" name=""/>
        <dsp:cNvSpPr/>
      </dsp:nvSpPr>
      <dsp:spPr>
        <a:xfrm rot="10800000">
          <a:off x="4102597" y="2785835"/>
          <a:ext cx="938805" cy="816352"/>
        </a:xfrm>
        <a:prstGeom prst="circularArrow">
          <a:avLst/>
        </a:prstGeom>
        <a:solidFill>
          <a:srgbClr val="9DC1B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514391-8134-4D15-8C4C-01C3036E8751}">
      <dsp:nvSpPr>
        <dsp:cNvPr id="0" name=""/>
        <dsp:cNvSpPr/>
      </dsp:nvSpPr>
      <dsp:spPr>
        <a:xfrm>
          <a:off x="5268804" y="3355071"/>
          <a:ext cx="3804207" cy="2753084"/>
        </a:xfrm>
        <a:prstGeom prst="roundRect">
          <a:avLst>
            <a:gd name="adj" fmla="val 10000"/>
          </a:avLst>
        </a:prstGeom>
        <a:solidFill>
          <a:schemeClr val="lt1">
            <a:alpha val="90000"/>
            <a:hueOff val="0"/>
            <a:satOff val="0"/>
            <a:lumOff val="0"/>
            <a:alphaOff val="0"/>
          </a:schemeClr>
        </a:solidFill>
        <a:ln w="25400" cap="flat" cmpd="sng" algn="ctr">
          <a:solidFill>
            <a:srgbClr val="607698"/>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1" indent="0" algn="l" defTabSz="711200">
            <a:lnSpc>
              <a:spcPct val="100000"/>
            </a:lnSpc>
            <a:spcBef>
              <a:spcPct val="0"/>
            </a:spcBef>
            <a:spcAft>
              <a:spcPts val="0"/>
            </a:spcAft>
            <a:buNone/>
          </a:pPr>
          <a:r>
            <a:rPr lang="fr-BE" sz="1600" b="1" i="0" kern="1200" dirty="0">
              <a:latin typeface="Calibri" panose="020F0502020204030204" pitchFamily="34" charset="0"/>
              <a:cs typeface="Calibri" panose="020F0502020204030204" pitchFamily="34" charset="0"/>
            </a:rPr>
            <a:t>Organiser l’enseignement </a:t>
          </a:r>
          <a:r>
            <a:rPr lang="fr-BE" sz="1600" b="0" i="0" kern="1200" dirty="0">
              <a:latin typeface="Calibri" panose="020F0502020204030204" pitchFamily="34" charset="0"/>
              <a:cs typeface="Calibri" panose="020F0502020204030204" pitchFamily="34" charset="0"/>
            </a:rPr>
            <a:t>en utilisant l’espace et les ressources de l’école : collaboration, </a:t>
          </a:r>
          <a:r>
            <a:rPr lang="fr-BE" sz="1600" b="0" i="0" kern="1200" dirty="0" err="1">
              <a:latin typeface="Calibri" panose="020F0502020204030204" pitchFamily="34" charset="0"/>
              <a:cs typeface="Calibri" panose="020F0502020204030204" pitchFamily="34" charset="0"/>
            </a:rPr>
            <a:t>co</a:t>
          </a:r>
          <a:r>
            <a:rPr lang="fr-BE" sz="1600" b="0" i="0" kern="1200" dirty="0">
              <a:latin typeface="Calibri" panose="020F0502020204030204" pitchFamily="34" charset="0"/>
              <a:cs typeface="Calibri" panose="020F0502020204030204" pitchFamily="34" charset="0"/>
            </a:rPr>
            <a:t>-enseignement, différenciation…</a:t>
          </a:r>
        </a:p>
      </dsp:txBody>
      <dsp:txXfrm>
        <a:off x="6470543" y="4103818"/>
        <a:ext cx="2541993" cy="1943861"/>
      </dsp:txXfrm>
    </dsp:sp>
    <dsp:sp modelId="{1DA4B6CE-FE04-4F40-BB54-92900A502423}">
      <dsp:nvSpPr>
        <dsp:cNvPr id="0" name=""/>
        <dsp:cNvSpPr/>
      </dsp:nvSpPr>
      <dsp:spPr>
        <a:xfrm>
          <a:off x="5278796" y="12157"/>
          <a:ext cx="3784224" cy="2459820"/>
        </a:xfrm>
        <a:prstGeom prst="roundRect">
          <a:avLst>
            <a:gd name="adj" fmla="val 10000"/>
          </a:avLst>
        </a:prstGeom>
        <a:solidFill>
          <a:schemeClr val="lt1">
            <a:alpha val="90000"/>
            <a:hueOff val="0"/>
            <a:satOff val="0"/>
            <a:lumOff val="0"/>
            <a:alphaOff val="0"/>
          </a:schemeClr>
        </a:solidFill>
        <a:ln w="25400" cap="flat" cmpd="sng" algn="ctr">
          <a:solidFill>
            <a:srgbClr val="4F6059"/>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1" indent="0" algn="l" defTabSz="800100">
            <a:lnSpc>
              <a:spcPct val="100000"/>
            </a:lnSpc>
            <a:spcBef>
              <a:spcPct val="0"/>
            </a:spcBef>
            <a:spcAft>
              <a:spcPts val="0"/>
            </a:spcAft>
            <a:buNone/>
          </a:pPr>
          <a:r>
            <a:rPr lang="fr-BE" sz="1800" b="1" i="0" kern="1200" dirty="0">
              <a:latin typeface="Calibri" panose="020F0502020204030204" pitchFamily="34" charset="0"/>
              <a:cs typeface="Calibri" panose="020F0502020204030204" pitchFamily="34" charset="0"/>
            </a:rPr>
            <a:t>Préparer l’enseignement </a:t>
          </a:r>
          <a:r>
            <a:rPr lang="fr-BE" sz="1400" b="0" i="0" kern="1200" dirty="0">
              <a:latin typeface="Calibri" panose="020F0502020204030204" pitchFamily="34" charset="0"/>
              <a:cs typeface="Calibri" panose="020F0502020204030204" pitchFamily="34" charset="0"/>
            </a:rPr>
            <a:t>en y intégrant explicitement l’apprentissage des usages scolaires du langage : offrir aux élèves un modèle linguistique de grande qualité, </a:t>
          </a:r>
          <a:r>
            <a:rPr lang="fr-BE" sz="1400" b="1" i="0" kern="1200" dirty="0">
              <a:latin typeface="Calibri" panose="020F0502020204030204" pitchFamily="34" charset="0"/>
              <a:cs typeface="Calibri" panose="020F0502020204030204" pitchFamily="34" charset="0"/>
            </a:rPr>
            <a:t>structurer les apprentissages</a:t>
          </a:r>
          <a:r>
            <a:rPr lang="fr-BE" sz="1400" b="0" i="0" kern="1200" dirty="0">
              <a:latin typeface="Calibri" panose="020F0502020204030204" pitchFamily="34" charset="0"/>
              <a:cs typeface="Calibri" panose="020F0502020204030204" pitchFamily="34" charset="0"/>
            </a:rPr>
            <a:t>, les </a:t>
          </a:r>
          <a:r>
            <a:rPr lang="fr-BE" sz="1400" b="1" i="0" kern="1200" dirty="0">
              <a:latin typeface="Calibri" panose="020F0502020204030204" pitchFamily="34" charset="0"/>
              <a:cs typeface="Calibri" panose="020F0502020204030204" pitchFamily="34" charset="0"/>
            </a:rPr>
            <a:t>planifier</a:t>
          </a:r>
          <a:r>
            <a:rPr lang="fr-BE" sz="1400" b="0" i="0" kern="1200" dirty="0">
              <a:latin typeface="Calibri" panose="020F0502020204030204" pitchFamily="34" charset="0"/>
              <a:cs typeface="Calibri" panose="020F0502020204030204" pitchFamily="34" charset="0"/>
            </a:rPr>
            <a:t> sur la durée.</a:t>
          </a:r>
          <a:r>
            <a:rPr lang="fr-BE" sz="1600" b="0" i="0" kern="1200" dirty="0">
              <a:latin typeface="Calibri" panose="020F0502020204030204" pitchFamily="34" charset="0"/>
              <a:cs typeface="Calibri" panose="020F0502020204030204" pitchFamily="34" charset="0"/>
            </a:rPr>
            <a:t>                           </a:t>
          </a:r>
        </a:p>
      </dsp:txBody>
      <dsp:txXfrm>
        <a:off x="6468098" y="66191"/>
        <a:ext cx="2540889" cy="1736797"/>
      </dsp:txXfrm>
    </dsp:sp>
    <dsp:sp modelId="{D50711A1-E72C-4845-90F8-B5B2A476B5CE}">
      <dsp:nvSpPr>
        <dsp:cNvPr id="0" name=""/>
        <dsp:cNvSpPr/>
      </dsp:nvSpPr>
      <dsp:spPr>
        <a:xfrm>
          <a:off x="70987" y="3462"/>
          <a:ext cx="3930716" cy="2581255"/>
        </a:xfrm>
        <a:prstGeom prst="roundRect">
          <a:avLst>
            <a:gd name="adj" fmla="val 10000"/>
          </a:avLst>
        </a:prstGeom>
        <a:solidFill>
          <a:schemeClr val="lt1">
            <a:alpha val="90000"/>
            <a:hueOff val="0"/>
            <a:satOff val="0"/>
            <a:lumOff val="0"/>
            <a:alphaOff val="0"/>
          </a:schemeClr>
        </a:solidFill>
        <a:ln w="25400" cap="flat" cmpd="sng" algn="ctr">
          <a:solidFill>
            <a:srgbClr val="3A4E6E"/>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r" defTabSz="889000">
            <a:lnSpc>
              <a:spcPct val="90000"/>
            </a:lnSpc>
            <a:spcBef>
              <a:spcPct val="0"/>
            </a:spcBef>
            <a:spcAft>
              <a:spcPts val="0"/>
            </a:spcAft>
            <a:buNone/>
          </a:pPr>
          <a:r>
            <a:rPr lang="fr-BE" sz="2000" b="1" i="0" kern="1200" dirty="0">
              <a:latin typeface="Calibri" panose="020F0502020204030204" pitchFamily="34" charset="0"/>
              <a:cs typeface="Calibri" panose="020F0502020204030204" pitchFamily="34" charset="0"/>
            </a:rPr>
            <a:t>Créer la confiance</a:t>
          </a:r>
        </a:p>
        <a:p>
          <a:pPr marL="171450" lvl="1" indent="-171450" algn="r" defTabSz="711200">
            <a:lnSpc>
              <a:spcPct val="90000"/>
            </a:lnSpc>
            <a:spcBef>
              <a:spcPct val="0"/>
            </a:spcBef>
            <a:spcAft>
              <a:spcPts val="0"/>
            </a:spcAft>
            <a:buNone/>
          </a:pPr>
          <a:r>
            <a:rPr lang="fr-BE" sz="1600" b="0" i="0" kern="1200" dirty="0">
              <a:latin typeface="Calibri" panose="020F0502020204030204" pitchFamily="34" charset="0"/>
              <a:cs typeface="Calibri" panose="020F0502020204030204" pitchFamily="34" charset="0"/>
            </a:rPr>
            <a:t>qui favorise le</a:t>
          </a:r>
        </a:p>
        <a:p>
          <a:pPr marL="171450" lvl="1" indent="-171450" algn="r" defTabSz="711200">
            <a:lnSpc>
              <a:spcPct val="90000"/>
            </a:lnSpc>
            <a:spcBef>
              <a:spcPct val="0"/>
            </a:spcBef>
            <a:spcAft>
              <a:spcPts val="0"/>
            </a:spcAft>
            <a:buNone/>
          </a:pPr>
          <a:r>
            <a:rPr lang="fr-BE" sz="1600" b="0" i="0" kern="1200" dirty="0">
              <a:latin typeface="Calibri" panose="020F0502020204030204" pitchFamily="34" charset="0"/>
              <a:cs typeface="Calibri" panose="020F0502020204030204" pitchFamily="34" charset="0"/>
            </a:rPr>
            <a:t>langage (climat)</a:t>
          </a:r>
        </a:p>
        <a:p>
          <a:pPr marL="171450" lvl="1" indent="-171450" algn="l" defTabSz="711200">
            <a:lnSpc>
              <a:spcPct val="90000"/>
            </a:lnSpc>
            <a:spcBef>
              <a:spcPct val="0"/>
            </a:spcBef>
            <a:spcAft>
              <a:spcPct val="15000"/>
            </a:spcAft>
            <a:buFont typeface="Arial" panose="020B0604020202020204" pitchFamily="34" charset="0"/>
            <a:buChar char="•"/>
          </a:pPr>
          <a:r>
            <a:rPr lang="fr-BE" sz="1600" b="0" i="0" kern="1200" dirty="0">
              <a:latin typeface="Calibri" panose="020F0502020204030204" pitchFamily="34" charset="0"/>
              <a:cs typeface="Calibri" panose="020F0502020204030204" pitchFamily="34" charset="0"/>
            </a:rPr>
            <a:t>Évaluation formative</a:t>
          </a:r>
        </a:p>
        <a:p>
          <a:pPr marL="171450" lvl="1" indent="-171450" algn="l" defTabSz="711200">
            <a:lnSpc>
              <a:spcPct val="90000"/>
            </a:lnSpc>
            <a:spcBef>
              <a:spcPct val="0"/>
            </a:spcBef>
            <a:spcAft>
              <a:spcPct val="15000"/>
            </a:spcAft>
            <a:buFont typeface="Arial" panose="020B0604020202020204" pitchFamily="34" charset="0"/>
            <a:buChar char="•"/>
          </a:pPr>
          <a:r>
            <a:rPr lang="fr-BE" sz="1600" b="0" i="0" kern="1200" dirty="0">
              <a:latin typeface="Calibri" panose="020F0502020204030204" pitchFamily="34" charset="0"/>
              <a:cs typeface="Calibri" panose="020F0502020204030204" pitchFamily="34" charset="0"/>
            </a:rPr>
            <a:t>Valorisation des savoirs linguistiques de tous les élèves</a:t>
          </a:r>
        </a:p>
        <a:p>
          <a:pPr marL="171450" lvl="1" indent="-171450" algn="l" defTabSz="711200">
            <a:lnSpc>
              <a:spcPct val="90000"/>
            </a:lnSpc>
            <a:spcBef>
              <a:spcPct val="0"/>
            </a:spcBef>
            <a:spcAft>
              <a:spcPct val="15000"/>
            </a:spcAft>
            <a:buFont typeface="Arial" panose="020B0604020202020204" pitchFamily="34" charset="0"/>
            <a:buChar char="•"/>
          </a:pPr>
          <a:r>
            <a:rPr lang="fr-BE" sz="1600" b="0" i="0" kern="1200" dirty="0">
              <a:latin typeface="Calibri" panose="020F0502020204030204" pitchFamily="34" charset="0"/>
              <a:cs typeface="Calibri" panose="020F0502020204030204" pitchFamily="34" charset="0"/>
            </a:rPr>
            <a:t>Communication authentique</a:t>
          </a:r>
        </a:p>
        <a:p>
          <a:pPr marL="171450" lvl="1" indent="-171450" algn="l" defTabSz="844550">
            <a:lnSpc>
              <a:spcPct val="90000"/>
            </a:lnSpc>
            <a:spcBef>
              <a:spcPct val="0"/>
            </a:spcBef>
            <a:spcAft>
              <a:spcPct val="15000"/>
            </a:spcAft>
            <a:buNone/>
          </a:pPr>
          <a:endParaRPr lang="fr-BE" sz="1900" b="0" i="0" kern="1200" dirty="0">
            <a:latin typeface="Calibri" panose="020F0502020204030204" pitchFamily="34" charset="0"/>
            <a:cs typeface="Calibri" panose="020F0502020204030204" pitchFamily="34" charset="0"/>
          </a:endParaRPr>
        </a:p>
      </dsp:txBody>
      <dsp:txXfrm>
        <a:off x="127689" y="60164"/>
        <a:ext cx="2638097" cy="1822537"/>
      </dsp:txXfrm>
    </dsp:sp>
    <dsp:sp modelId="{B9260E8C-C9B7-4E48-81BA-D77D5212E9DF}">
      <dsp:nvSpPr>
        <dsp:cNvPr id="0" name=""/>
        <dsp:cNvSpPr/>
      </dsp:nvSpPr>
      <dsp:spPr>
        <a:xfrm>
          <a:off x="2570206" y="1129180"/>
          <a:ext cx="1799990" cy="1799990"/>
        </a:xfrm>
        <a:prstGeom prst="pieWedge">
          <a:avLst/>
        </a:prstGeom>
        <a:solidFill>
          <a:srgbClr val="3A4E6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r" defTabSz="800100">
            <a:lnSpc>
              <a:spcPct val="90000"/>
            </a:lnSpc>
            <a:spcBef>
              <a:spcPct val="0"/>
            </a:spcBef>
            <a:spcAft>
              <a:spcPts val="0"/>
            </a:spcAft>
            <a:buNone/>
          </a:pPr>
          <a:r>
            <a:rPr lang="fr-BE" sz="1800" b="0" i="0" kern="1200" dirty="0">
              <a:latin typeface="Calibri" panose="020F0502020204030204" pitchFamily="34" charset="0"/>
              <a:cs typeface="Calibri" panose="020F0502020204030204" pitchFamily="34" charset="0"/>
            </a:rPr>
            <a:t>FLA: rapport à la langue et  aux langues</a:t>
          </a:r>
        </a:p>
      </dsp:txBody>
      <dsp:txXfrm>
        <a:off x="3097411" y="1656385"/>
        <a:ext cx="1272785" cy="1272785"/>
      </dsp:txXfrm>
    </dsp:sp>
    <dsp:sp modelId="{18733479-0216-4766-9DC3-469BE7E01AF6}">
      <dsp:nvSpPr>
        <dsp:cNvPr id="0" name=""/>
        <dsp:cNvSpPr/>
      </dsp:nvSpPr>
      <dsp:spPr>
        <a:xfrm rot="5400000">
          <a:off x="4817468" y="1159494"/>
          <a:ext cx="1798169" cy="1752711"/>
        </a:xfrm>
        <a:prstGeom prst="pieWedge">
          <a:avLst/>
        </a:prstGeom>
        <a:solidFill>
          <a:srgbClr val="4F605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fr-BE" sz="1600" b="0" i="0" kern="1200" dirty="0">
              <a:latin typeface="Calibri" panose="020F0502020204030204" pitchFamily="34" charset="0"/>
              <a:cs typeface="Calibri" panose="020F0502020204030204" pitchFamily="34" charset="0"/>
            </a:rPr>
            <a:t>FLA: rapport à l’</a:t>
          </a:r>
          <a:r>
            <a:rPr lang="fr-BE" sz="1600" b="0" i="0" kern="1200" dirty="0" err="1">
              <a:latin typeface="Calibri" panose="020F0502020204030204" pitchFamily="34" charset="0"/>
              <a:cs typeface="Calibri" panose="020F0502020204030204" pitchFamily="34" charset="0"/>
            </a:rPr>
            <a:t>apprentis-sage</a:t>
          </a:r>
          <a:r>
            <a:rPr lang="fr-BE" sz="1600" b="0" i="0" kern="1200" dirty="0">
              <a:latin typeface="Calibri" panose="020F0502020204030204" pitchFamily="34" charset="0"/>
              <a:cs typeface="Calibri" panose="020F0502020204030204" pitchFamily="34" charset="0"/>
            </a:rPr>
            <a:t> et aux savoirs</a:t>
          </a:r>
        </a:p>
      </dsp:txBody>
      <dsp:txXfrm rot="-5400000">
        <a:off x="4840197" y="1663438"/>
        <a:ext cx="1239354" cy="1271497"/>
      </dsp:txXfrm>
    </dsp:sp>
    <dsp:sp modelId="{F026E2E3-EC8D-49A0-B843-4633B36CD581}">
      <dsp:nvSpPr>
        <dsp:cNvPr id="0" name=""/>
        <dsp:cNvSpPr/>
      </dsp:nvSpPr>
      <dsp:spPr>
        <a:xfrm rot="10800000">
          <a:off x="4844762" y="3180623"/>
          <a:ext cx="1790253" cy="1799990"/>
        </a:xfrm>
        <a:prstGeom prst="pieWedge">
          <a:avLst/>
        </a:prstGeom>
        <a:solidFill>
          <a:srgbClr val="60769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l" defTabSz="755650">
            <a:lnSpc>
              <a:spcPct val="90000"/>
            </a:lnSpc>
            <a:spcBef>
              <a:spcPct val="0"/>
            </a:spcBef>
            <a:spcAft>
              <a:spcPct val="35000"/>
            </a:spcAft>
            <a:buNone/>
          </a:pPr>
          <a:r>
            <a:rPr lang="fr-BE" sz="1700" b="0" i="0" kern="1200" dirty="0">
              <a:latin typeface="Calibri" panose="020F0502020204030204" pitchFamily="34" charset="0"/>
              <a:cs typeface="Calibri" panose="020F0502020204030204" pitchFamily="34" charset="0"/>
            </a:rPr>
            <a:t>FLA: rapport aux structures</a:t>
          </a:r>
        </a:p>
      </dsp:txBody>
      <dsp:txXfrm rot="10800000">
        <a:off x="4844762" y="3180623"/>
        <a:ext cx="1265900" cy="1272785"/>
      </dsp:txXfrm>
    </dsp:sp>
    <dsp:sp modelId="{3871F7C1-9A93-47A5-B352-FEB78A1141C3}">
      <dsp:nvSpPr>
        <dsp:cNvPr id="0" name=""/>
        <dsp:cNvSpPr/>
      </dsp:nvSpPr>
      <dsp:spPr>
        <a:xfrm rot="16200000">
          <a:off x="2561379" y="3155674"/>
          <a:ext cx="1809699" cy="1816733"/>
        </a:xfrm>
        <a:prstGeom prst="pieWedge">
          <a:avLst/>
        </a:prstGeom>
        <a:solidFill>
          <a:srgbClr val="7991B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r" defTabSz="755650">
            <a:lnSpc>
              <a:spcPct val="90000"/>
            </a:lnSpc>
            <a:spcBef>
              <a:spcPct val="0"/>
            </a:spcBef>
            <a:spcAft>
              <a:spcPct val="35000"/>
            </a:spcAft>
            <a:buNone/>
          </a:pPr>
          <a:r>
            <a:rPr lang="fr-BE" sz="1700" b="0" i="0" kern="1200" dirty="0">
              <a:latin typeface="Calibri" panose="020F0502020204030204" pitchFamily="34" charset="0"/>
              <a:cs typeface="Calibri" panose="020F0502020204030204" pitchFamily="34" charset="0"/>
            </a:rPr>
            <a:t>FLA: rapport à l’évaluation</a:t>
          </a:r>
        </a:p>
      </dsp:txBody>
      <dsp:txXfrm rot="5400000">
        <a:off x="3089971" y="3159191"/>
        <a:ext cx="1284624" cy="1279650"/>
      </dsp:txXfrm>
    </dsp:sp>
    <dsp:sp modelId="{B4F500A6-8194-4F2E-851B-D79B5767FC76}">
      <dsp:nvSpPr>
        <dsp:cNvPr id="0" name=""/>
        <dsp:cNvSpPr/>
      </dsp:nvSpPr>
      <dsp:spPr>
        <a:xfrm>
          <a:off x="4095810" y="2708657"/>
          <a:ext cx="952378" cy="828155"/>
        </a:xfrm>
        <a:prstGeom prst="circularArrow">
          <a:avLst/>
        </a:prstGeom>
        <a:solidFill>
          <a:srgbClr val="9DC1B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73A8F0-D8FF-400E-8A6F-FF88F2B35313}">
      <dsp:nvSpPr>
        <dsp:cNvPr id="0" name=""/>
        <dsp:cNvSpPr/>
      </dsp:nvSpPr>
      <dsp:spPr>
        <a:xfrm rot="10800000">
          <a:off x="4095810" y="2779750"/>
          <a:ext cx="952378" cy="828155"/>
        </a:xfrm>
        <a:prstGeom prst="circularArrow">
          <a:avLst/>
        </a:prstGeom>
        <a:solidFill>
          <a:srgbClr val="9DC1B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514391-8134-4D15-8C4C-01C3036E8751}">
      <dsp:nvSpPr>
        <dsp:cNvPr id="0" name=""/>
        <dsp:cNvSpPr/>
      </dsp:nvSpPr>
      <dsp:spPr>
        <a:xfrm>
          <a:off x="5268804" y="3355071"/>
          <a:ext cx="3804207" cy="2753084"/>
        </a:xfrm>
        <a:prstGeom prst="roundRect">
          <a:avLst>
            <a:gd name="adj" fmla="val 10000"/>
          </a:avLst>
        </a:prstGeom>
        <a:solidFill>
          <a:schemeClr val="lt1">
            <a:alpha val="90000"/>
            <a:hueOff val="0"/>
            <a:satOff val="0"/>
            <a:lumOff val="0"/>
            <a:alphaOff val="0"/>
          </a:schemeClr>
        </a:solidFill>
        <a:ln w="25400" cap="flat" cmpd="sng" algn="ctr">
          <a:solidFill>
            <a:srgbClr val="607698"/>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1" indent="0" algn="l" defTabSz="711200">
            <a:lnSpc>
              <a:spcPct val="100000"/>
            </a:lnSpc>
            <a:spcBef>
              <a:spcPct val="0"/>
            </a:spcBef>
            <a:spcAft>
              <a:spcPts val="0"/>
            </a:spcAft>
            <a:buNone/>
          </a:pPr>
          <a:r>
            <a:rPr lang="fr-BE" sz="1600" b="1" i="0" kern="1200" dirty="0">
              <a:latin typeface="Calibri" panose="020F0502020204030204" pitchFamily="34" charset="0"/>
              <a:cs typeface="Calibri" panose="020F0502020204030204" pitchFamily="34" charset="0"/>
            </a:rPr>
            <a:t>Organiser l’enseignement </a:t>
          </a:r>
          <a:r>
            <a:rPr lang="fr-BE" sz="1600" b="0" i="0" kern="1200" dirty="0">
              <a:latin typeface="Calibri" panose="020F0502020204030204" pitchFamily="34" charset="0"/>
              <a:cs typeface="Calibri" panose="020F0502020204030204" pitchFamily="34" charset="0"/>
            </a:rPr>
            <a:t>en utilisant l’espace et les ressources de l’école : collaboration, </a:t>
          </a:r>
          <a:r>
            <a:rPr lang="fr-BE" sz="1600" b="0" i="0" kern="1200" dirty="0" err="1">
              <a:latin typeface="Calibri" panose="020F0502020204030204" pitchFamily="34" charset="0"/>
              <a:cs typeface="Calibri" panose="020F0502020204030204" pitchFamily="34" charset="0"/>
            </a:rPr>
            <a:t>co</a:t>
          </a:r>
          <a:r>
            <a:rPr lang="fr-BE" sz="1600" b="0" i="0" kern="1200" dirty="0">
              <a:latin typeface="Calibri" panose="020F0502020204030204" pitchFamily="34" charset="0"/>
              <a:cs typeface="Calibri" panose="020F0502020204030204" pitchFamily="34" charset="0"/>
            </a:rPr>
            <a:t>-enseignement, différenciation…</a:t>
          </a:r>
        </a:p>
      </dsp:txBody>
      <dsp:txXfrm>
        <a:off x="6470543" y="4103818"/>
        <a:ext cx="2541993" cy="1943861"/>
      </dsp:txXfrm>
    </dsp:sp>
    <dsp:sp modelId="{4B10902A-A4F3-4A8D-8C4B-47BD710529AA}">
      <dsp:nvSpPr>
        <dsp:cNvPr id="0" name=""/>
        <dsp:cNvSpPr/>
      </dsp:nvSpPr>
      <dsp:spPr>
        <a:xfrm>
          <a:off x="96666" y="3384681"/>
          <a:ext cx="3913597" cy="2708052"/>
        </a:xfrm>
        <a:prstGeom prst="roundRect">
          <a:avLst>
            <a:gd name="adj" fmla="val 10000"/>
          </a:avLst>
        </a:prstGeom>
        <a:solidFill>
          <a:schemeClr val="lt1">
            <a:alpha val="90000"/>
            <a:hueOff val="0"/>
            <a:satOff val="0"/>
            <a:lumOff val="0"/>
            <a:alphaOff val="0"/>
          </a:schemeClr>
        </a:solidFill>
        <a:ln w="25400" cap="flat" cmpd="sng" algn="ctr">
          <a:solidFill>
            <a:srgbClr val="7991B8"/>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1" indent="0" algn="r" defTabSz="711200">
            <a:lnSpc>
              <a:spcPct val="90000"/>
            </a:lnSpc>
            <a:spcBef>
              <a:spcPct val="0"/>
            </a:spcBef>
            <a:spcAft>
              <a:spcPts val="0"/>
            </a:spcAft>
            <a:buNone/>
          </a:pPr>
          <a:r>
            <a:rPr lang="fr-BE" sz="1600" b="1" i="0" kern="1200" dirty="0">
              <a:latin typeface="Calibri" panose="020F0502020204030204" pitchFamily="34" charset="0"/>
              <a:cs typeface="Calibri" panose="020F0502020204030204" pitchFamily="34" charset="0"/>
            </a:rPr>
            <a:t>Pratiquer une</a:t>
          </a:r>
        </a:p>
        <a:p>
          <a:pPr marL="0" lvl="1" indent="0" algn="r" defTabSz="711200">
            <a:lnSpc>
              <a:spcPct val="90000"/>
            </a:lnSpc>
            <a:spcBef>
              <a:spcPct val="0"/>
            </a:spcBef>
            <a:spcAft>
              <a:spcPts val="0"/>
            </a:spcAft>
            <a:buNone/>
          </a:pPr>
          <a:r>
            <a:rPr lang="fr-BE" sz="1600" b="1" i="0" kern="1200" dirty="0">
              <a:latin typeface="Calibri" panose="020F0502020204030204" pitchFamily="34" charset="0"/>
              <a:cs typeface="Calibri" panose="020F0502020204030204" pitchFamily="34" charset="0"/>
            </a:rPr>
            <a:t>évaluation</a:t>
          </a:r>
          <a:r>
            <a:rPr lang="fr-BE" sz="1600" b="0" i="0" kern="1200" dirty="0">
              <a:latin typeface="Calibri" panose="020F0502020204030204" pitchFamily="34" charset="0"/>
              <a:cs typeface="Calibri" panose="020F0502020204030204" pitchFamily="34" charset="0"/>
            </a:rPr>
            <a:t> au service des</a:t>
          </a:r>
        </a:p>
        <a:p>
          <a:pPr marL="0" lvl="1" indent="0" algn="r" defTabSz="711200">
            <a:lnSpc>
              <a:spcPct val="90000"/>
            </a:lnSpc>
            <a:spcBef>
              <a:spcPct val="0"/>
            </a:spcBef>
            <a:spcAft>
              <a:spcPts val="0"/>
            </a:spcAft>
            <a:buNone/>
          </a:pPr>
          <a:r>
            <a:rPr lang="fr-BE" sz="1600" b="0" i="0" kern="1200" dirty="0">
              <a:latin typeface="Calibri" panose="020F0502020204030204" pitchFamily="34" charset="0"/>
              <a:cs typeface="Calibri" panose="020F0502020204030204" pitchFamily="34" charset="0"/>
            </a:rPr>
            <a:t>apprentissages : repérer les</a:t>
          </a:r>
        </a:p>
        <a:p>
          <a:pPr marL="0" lvl="1" indent="0" algn="r" defTabSz="711200">
            <a:lnSpc>
              <a:spcPct val="90000"/>
            </a:lnSpc>
            <a:spcBef>
              <a:spcPct val="0"/>
            </a:spcBef>
            <a:spcAft>
              <a:spcPts val="0"/>
            </a:spcAft>
            <a:buNone/>
          </a:pPr>
          <a:r>
            <a:rPr lang="fr-BE" sz="1600" b="0" i="0" kern="1200" dirty="0">
              <a:latin typeface="Calibri" panose="020F0502020204030204" pitchFamily="34" charset="0"/>
              <a:cs typeface="Calibri" panose="020F0502020204030204" pitchFamily="34" charset="0"/>
            </a:rPr>
            <a:t>élèves prioritaires, pratiquer</a:t>
          </a:r>
        </a:p>
        <a:p>
          <a:pPr marL="0" lvl="1" indent="0" algn="r" defTabSz="711200">
            <a:lnSpc>
              <a:spcPct val="90000"/>
            </a:lnSpc>
            <a:spcBef>
              <a:spcPct val="0"/>
            </a:spcBef>
            <a:spcAft>
              <a:spcPts val="0"/>
            </a:spcAft>
            <a:buNone/>
          </a:pPr>
          <a:r>
            <a:rPr lang="fr-BE" sz="1600" b="0" i="0" kern="1200" dirty="0">
              <a:latin typeface="Calibri" panose="020F0502020204030204" pitchFamily="34" charset="0"/>
              <a:cs typeface="Calibri" panose="020F0502020204030204" pitchFamily="34" charset="0"/>
            </a:rPr>
            <a:t>une évaluation formative,</a:t>
          </a:r>
        </a:p>
        <a:p>
          <a:pPr marL="0" lvl="1" indent="0" algn="r" defTabSz="711200">
            <a:lnSpc>
              <a:spcPct val="90000"/>
            </a:lnSpc>
            <a:spcBef>
              <a:spcPct val="0"/>
            </a:spcBef>
            <a:spcAft>
              <a:spcPts val="0"/>
            </a:spcAft>
            <a:buNone/>
          </a:pPr>
          <a:r>
            <a:rPr lang="fr-BE" sz="1600" b="0" i="0" kern="1200" dirty="0">
              <a:latin typeface="Calibri" panose="020F0502020204030204" pitchFamily="34" charset="0"/>
              <a:cs typeface="Calibri" panose="020F0502020204030204" pitchFamily="34" charset="0"/>
            </a:rPr>
            <a:t>rédiger des Plans Individuels</a:t>
          </a:r>
        </a:p>
        <a:p>
          <a:pPr marL="0" lvl="1" indent="0" algn="r" defTabSz="711200">
            <a:lnSpc>
              <a:spcPct val="90000"/>
            </a:lnSpc>
            <a:spcBef>
              <a:spcPct val="0"/>
            </a:spcBef>
            <a:spcAft>
              <a:spcPts val="0"/>
            </a:spcAft>
            <a:buNone/>
          </a:pPr>
          <a:r>
            <a:rPr lang="fr-BE" sz="1600" b="0" i="0" kern="1200" dirty="0">
              <a:latin typeface="Calibri" panose="020F0502020204030204" pitchFamily="34" charset="0"/>
              <a:cs typeface="Calibri" panose="020F0502020204030204" pitchFamily="34" charset="0"/>
            </a:rPr>
            <a:t>d’Apprentissage (PIA)</a:t>
          </a:r>
        </a:p>
      </dsp:txBody>
      <dsp:txXfrm>
        <a:off x="156153" y="4121181"/>
        <a:ext cx="2620544" cy="1912065"/>
      </dsp:txXfrm>
    </dsp:sp>
    <dsp:sp modelId="{1DA4B6CE-FE04-4F40-BB54-92900A502423}">
      <dsp:nvSpPr>
        <dsp:cNvPr id="0" name=""/>
        <dsp:cNvSpPr/>
      </dsp:nvSpPr>
      <dsp:spPr>
        <a:xfrm>
          <a:off x="5278796" y="12157"/>
          <a:ext cx="3784224" cy="2459820"/>
        </a:xfrm>
        <a:prstGeom prst="roundRect">
          <a:avLst>
            <a:gd name="adj" fmla="val 10000"/>
          </a:avLst>
        </a:prstGeom>
        <a:solidFill>
          <a:schemeClr val="lt1">
            <a:alpha val="90000"/>
            <a:hueOff val="0"/>
            <a:satOff val="0"/>
            <a:lumOff val="0"/>
            <a:alphaOff val="0"/>
          </a:schemeClr>
        </a:solidFill>
        <a:ln w="25400" cap="flat" cmpd="sng" algn="ctr">
          <a:solidFill>
            <a:srgbClr val="4F6059"/>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1" indent="0" algn="l" defTabSz="800100">
            <a:lnSpc>
              <a:spcPct val="100000"/>
            </a:lnSpc>
            <a:spcBef>
              <a:spcPct val="0"/>
            </a:spcBef>
            <a:spcAft>
              <a:spcPts val="0"/>
            </a:spcAft>
            <a:buNone/>
          </a:pPr>
          <a:r>
            <a:rPr lang="fr-BE" sz="1800" b="1" i="0" kern="1200" dirty="0">
              <a:latin typeface="Calibri" panose="020F0502020204030204" pitchFamily="34" charset="0"/>
              <a:cs typeface="Calibri" panose="020F0502020204030204" pitchFamily="34" charset="0"/>
            </a:rPr>
            <a:t>Préparer l’enseignement </a:t>
          </a:r>
          <a:r>
            <a:rPr lang="fr-BE" sz="1400" b="0" i="0" kern="1200" dirty="0">
              <a:latin typeface="Calibri" panose="020F0502020204030204" pitchFamily="34" charset="0"/>
              <a:cs typeface="Calibri" panose="020F0502020204030204" pitchFamily="34" charset="0"/>
            </a:rPr>
            <a:t>en y intégrant explicitement l’apprentissage des usages scolaires du langage : offrir aux élèves un modèle linguistique de grande qualité, </a:t>
          </a:r>
          <a:r>
            <a:rPr lang="fr-BE" sz="1400" b="1" i="0" kern="1200" dirty="0">
              <a:latin typeface="Calibri" panose="020F0502020204030204" pitchFamily="34" charset="0"/>
              <a:cs typeface="Calibri" panose="020F0502020204030204" pitchFamily="34" charset="0"/>
            </a:rPr>
            <a:t>structurer les apprentissages</a:t>
          </a:r>
          <a:r>
            <a:rPr lang="fr-BE" sz="1400" b="0" i="0" kern="1200" dirty="0">
              <a:latin typeface="Calibri" panose="020F0502020204030204" pitchFamily="34" charset="0"/>
              <a:cs typeface="Calibri" panose="020F0502020204030204" pitchFamily="34" charset="0"/>
            </a:rPr>
            <a:t>, les </a:t>
          </a:r>
          <a:r>
            <a:rPr lang="fr-BE" sz="1400" b="1" i="0" kern="1200" dirty="0">
              <a:latin typeface="Calibri" panose="020F0502020204030204" pitchFamily="34" charset="0"/>
              <a:cs typeface="Calibri" panose="020F0502020204030204" pitchFamily="34" charset="0"/>
            </a:rPr>
            <a:t>planifier</a:t>
          </a:r>
          <a:r>
            <a:rPr lang="fr-BE" sz="1400" b="0" i="0" kern="1200" dirty="0">
              <a:latin typeface="Calibri" panose="020F0502020204030204" pitchFamily="34" charset="0"/>
              <a:cs typeface="Calibri" panose="020F0502020204030204" pitchFamily="34" charset="0"/>
            </a:rPr>
            <a:t> sur la durée.</a:t>
          </a:r>
          <a:r>
            <a:rPr lang="fr-BE" sz="1600" b="0" i="0" kern="1200" dirty="0">
              <a:latin typeface="Calibri" panose="020F0502020204030204" pitchFamily="34" charset="0"/>
              <a:cs typeface="Calibri" panose="020F0502020204030204" pitchFamily="34" charset="0"/>
            </a:rPr>
            <a:t>                           </a:t>
          </a:r>
        </a:p>
      </dsp:txBody>
      <dsp:txXfrm>
        <a:off x="6468098" y="66191"/>
        <a:ext cx="2540889" cy="1736797"/>
      </dsp:txXfrm>
    </dsp:sp>
    <dsp:sp modelId="{D50711A1-E72C-4845-90F8-B5B2A476B5CE}">
      <dsp:nvSpPr>
        <dsp:cNvPr id="0" name=""/>
        <dsp:cNvSpPr/>
      </dsp:nvSpPr>
      <dsp:spPr>
        <a:xfrm>
          <a:off x="70987" y="3462"/>
          <a:ext cx="3930716" cy="2581255"/>
        </a:xfrm>
        <a:prstGeom prst="roundRect">
          <a:avLst>
            <a:gd name="adj" fmla="val 10000"/>
          </a:avLst>
        </a:prstGeom>
        <a:solidFill>
          <a:schemeClr val="lt1">
            <a:alpha val="90000"/>
            <a:hueOff val="0"/>
            <a:satOff val="0"/>
            <a:lumOff val="0"/>
            <a:alphaOff val="0"/>
          </a:schemeClr>
        </a:solidFill>
        <a:ln w="25400" cap="flat" cmpd="sng" algn="ctr">
          <a:solidFill>
            <a:srgbClr val="3A4E6E"/>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r" defTabSz="889000">
            <a:lnSpc>
              <a:spcPct val="90000"/>
            </a:lnSpc>
            <a:spcBef>
              <a:spcPct val="0"/>
            </a:spcBef>
            <a:spcAft>
              <a:spcPts val="0"/>
            </a:spcAft>
            <a:buNone/>
          </a:pPr>
          <a:r>
            <a:rPr lang="fr-BE" sz="2000" b="1" i="0" kern="1200" dirty="0">
              <a:latin typeface="Calibri" panose="020F0502020204030204" pitchFamily="34" charset="0"/>
              <a:cs typeface="Calibri" panose="020F0502020204030204" pitchFamily="34" charset="0"/>
            </a:rPr>
            <a:t>Créer la confiance</a:t>
          </a:r>
        </a:p>
        <a:p>
          <a:pPr marL="171450" lvl="1" indent="-171450" algn="r" defTabSz="711200">
            <a:lnSpc>
              <a:spcPct val="90000"/>
            </a:lnSpc>
            <a:spcBef>
              <a:spcPct val="0"/>
            </a:spcBef>
            <a:spcAft>
              <a:spcPts val="0"/>
            </a:spcAft>
            <a:buNone/>
          </a:pPr>
          <a:r>
            <a:rPr lang="fr-BE" sz="1600" b="0" i="0" kern="1200" dirty="0">
              <a:latin typeface="Calibri" panose="020F0502020204030204" pitchFamily="34" charset="0"/>
              <a:cs typeface="Calibri" panose="020F0502020204030204" pitchFamily="34" charset="0"/>
            </a:rPr>
            <a:t>qui favorise le</a:t>
          </a:r>
        </a:p>
        <a:p>
          <a:pPr marL="171450" lvl="1" indent="-171450" algn="r" defTabSz="711200">
            <a:lnSpc>
              <a:spcPct val="90000"/>
            </a:lnSpc>
            <a:spcBef>
              <a:spcPct val="0"/>
            </a:spcBef>
            <a:spcAft>
              <a:spcPts val="0"/>
            </a:spcAft>
            <a:buNone/>
          </a:pPr>
          <a:r>
            <a:rPr lang="fr-BE" sz="1600" b="0" i="0" kern="1200" dirty="0">
              <a:latin typeface="Calibri" panose="020F0502020204030204" pitchFamily="34" charset="0"/>
              <a:cs typeface="Calibri" panose="020F0502020204030204" pitchFamily="34" charset="0"/>
            </a:rPr>
            <a:t>langage (climat)</a:t>
          </a:r>
        </a:p>
        <a:p>
          <a:pPr marL="171450" lvl="1" indent="-171450" algn="l" defTabSz="711200">
            <a:lnSpc>
              <a:spcPct val="90000"/>
            </a:lnSpc>
            <a:spcBef>
              <a:spcPct val="0"/>
            </a:spcBef>
            <a:spcAft>
              <a:spcPct val="15000"/>
            </a:spcAft>
            <a:buFont typeface="Arial" panose="020B0604020202020204" pitchFamily="34" charset="0"/>
            <a:buChar char="•"/>
          </a:pPr>
          <a:r>
            <a:rPr lang="fr-BE" sz="1600" b="0" i="0" kern="1200" dirty="0">
              <a:latin typeface="Calibri" panose="020F0502020204030204" pitchFamily="34" charset="0"/>
              <a:cs typeface="Calibri" panose="020F0502020204030204" pitchFamily="34" charset="0"/>
            </a:rPr>
            <a:t>Évaluation formative</a:t>
          </a:r>
        </a:p>
        <a:p>
          <a:pPr marL="171450" lvl="1" indent="-171450" algn="l" defTabSz="711200">
            <a:lnSpc>
              <a:spcPct val="90000"/>
            </a:lnSpc>
            <a:spcBef>
              <a:spcPct val="0"/>
            </a:spcBef>
            <a:spcAft>
              <a:spcPct val="15000"/>
            </a:spcAft>
            <a:buFont typeface="Arial" panose="020B0604020202020204" pitchFamily="34" charset="0"/>
            <a:buChar char="•"/>
          </a:pPr>
          <a:r>
            <a:rPr lang="fr-BE" sz="1600" b="0" i="0" kern="1200" dirty="0">
              <a:latin typeface="Calibri" panose="020F0502020204030204" pitchFamily="34" charset="0"/>
              <a:cs typeface="Calibri" panose="020F0502020204030204" pitchFamily="34" charset="0"/>
            </a:rPr>
            <a:t>Valorisation des savoirs linguistiques de tous les élèves</a:t>
          </a:r>
        </a:p>
        <a:p>
          <a:pPr marL="171450" lvl="1" indent="-171450" algn="l" defTabSz="711200">
            <a:lnSpc>
              <a:spcPct val="90000"/>
            </a:lnSpc>
            <a:spcBef>
              <a:spcPct val="0"/>
            </a:spcBef>
            <a:spcAft>
              <a:spcPct val="15000"/>
            </a:spcAft>
            <a:buFont typeface="Arial" panose="020B0604020202020204" pitchFamily="34" charset="0"/>
            <a:buChar char="•"/>
          </a:pPr>
          <a:r>
            <a:rPr lang="fr-BE" sz="1600" b="0" i="0" kern="1200" dirty="0">
              <a:latin typeface="Calibri" panose="020F0502020204030204" pitchFamily="34" charset="0"/>
              <a:cs typeface="Calibri" panose="020F0502020204030204" pitchFamily="34" charset="0"/>
            </a:rPr>
            <a:t>Communication authentique</a:t>
          </a:r>
        </a:p>
        <a:p>
          <a:pPr marL="171450" lvl="1" indent="-171450" algn="l" defTabSz="844550">
            <a:lnSpc>
              <a:spcPct val="90000"/>
            </a:lnSpc>
            <a:spcBef>
              <a:spcPct val="0"/>
            </a:spcBef>
            <a:spcAft>
              <a:spcPct val="15000"/>
            </a:spcAft>
            <a:buNone/>
          </a:pPr>
          <a:endParaRPr lang="fr-BE" sz="1900" b="0" i="0" kern="1200" dirty="0">
            <a:latin typeface="Calibri" panose="020F0502020204030204" pitchFamily="34" charset="0"/>
            <a:cs typeface="Calibri" panose="020F0502020204030204" pitchFamily="34" charset="0"/>
          </a:endParaRPr>
        </a:p>
      </dsp:txBody>
      <dsp:txXfrm>
        <a:off x="127689" y="60164"/>
        <a:ext cx="2638097" cy="1822537"/>
      </dsp:txXfrm>
    </dsp:sp>
    <dsp:sp modelId="{B9260E8C-C9B7-4E48-81BA-D77D5212E9DF}">
      <dsp:nvSpPr>
        <dsp:cNvPr id="0" name=""/>
        <dsp:cNvSpPr/>
      </dsp:nvSpPr>
      <dsp:spPr>
        <a:xfrm>
          <a:off x="2570206" y="1129180"/>
          <a:ext cx="1799990" cy="1799990"/>
        </a:xfrm>
        <a:prstGeom prst="pieWedge">
          <a:avLst/>
        </a:prstGeom>
        <a:solidFill>
          <a:srgbClr val="3A4E6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r" defTabSz="800100">
            <a:lnSpc>
              <a:spcPct val="90000"/>
            </a:lnSpc>
            <a:spcBef>
              <a:spcPct val="0"/>
            </a:spcBef>
            <a:spcAft>
              <a:spcPts val="0"/>
            </a:spcAft>
            <a:buNone/>
          </a:pPr>
          <a:r>
            <a:rPr lang="fr-BE" sz="1800" b="0" i="0" kern="1200" dirty="0">
              <a:latin typeface="Calibri" panose="020F0502020204030204" pitchFamily="34" charset="0"/>
              <a:cs typeface="Calibri" panose="020F0502020204030204" pitchFamily="34" charset="0"/>
            </a:rPr>
            <a:t>FLA: rapport à la langue et  aux langues</a:t>
          </a:r>
        </a:p>
      </dsp:txBody>
      <dsp:txXfrm>
        <a:off x="3097411" y="1656385"/>
        <a:ext cx="1272785" cy="1272785"/>
      </dsp:txXfrm>
    </dsp:sp>
    <dsp:sp modelId="{18733479-0216-4766-9DC3-469BE7E01AF6}">
      <dsp:nvSpPr>
        <dsp:cNvPr id="0" name=""/>
        <dsp:cNvSpPr/>
      </dsp:nvSpPr>
      <dsp:spPr>
        <a:xfrm rot="5400000">
          <a:off x="4817468" y="1159494"/>
          <a:ext cx="1798169" cy="1752711"/>
        </a:xfrm>
        <a:prstGeom prst="pieWedge">
          <a:avLst/>
        </a:prstGeom>
        <a:solidFill>
          <a:srgbClr val="4F605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fr-BE" sz="1600" b="0" i="0" kern="1200" dirty="0">
              <a:latin typeface="Calibri" panose="020F0502020204030204" pitchFamily="34" charset="0"/>
              <a:cs typeface="Calibri" panose="020F0502020204030204" pitchFamily="34" charset="0"/>
            </a:rPr>
            <a:t>FLA: rapport à l’</a:t>
          </a:r>
          <a:r>
            <a:rPr lang="fr-BE" sz="1600" b="0" i="0" kern="1200" dirty="0" err="1">
              <a:latin typeface="Calibri" panose="020F0502020204030204" pitchFamily="34" charset="0"/>
              <a:cs typeface="Calibri" panose="020F0502020204030204" pitchFamily="34" charset="0"/>
            </a:rPr>
            <a:t>apprentis-sage</a:t>
          </a:r>
          <a:r>
            <a:rPr lang="fr-BE" sz="1600" b="0" i="0" kern="1200" dirty="0">
              <a:latin typeface="Calibri" panose="020F0502020204030204" pitchFamily="34" charset="0"/>
              <a:cs typeface="Calibri" panose="020F0502020204030204" pitchFamily="34" charset="0"/>
            </a:rPr>
            <a:t> et aux savoirs</a:t>
          </a:r>
        </a:p>
      </dsp:txBody>
      <dsp:txXfrm rot="-5400000">
        <a:off x="4840197" y="1663438"/>
        <a:ext cx="1239354" cy="1271497"/>
      </dsp:txXfrm>
    </dsp:sp>
    <dsp:sp modelId="{F026E2E3-EC8D-49A0-B843-4633B36CD581}">
      <dsp:nvSpPr>
        <dsp:cNvPr id="0" name=""/>
        <dsp:cNvSpPr/>
      </dsp:nvSpPr>
      <dsp:spPr>
        <a:xfrm rot="10800000">
          <a:off x="4844762" y="3180623"/>
          <a:ext cx="1790253" cy="1799990"/>
        </a:xfrm>
        <a:prstGeom prst="pieWedge">
          <a:avLst/>
        </a:prstGeom>
        <a:solidFill>
          <a:srgbClr val="60769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l" defTabSz="755650">
            <a:lnSpc>
              <a:spcPct val="90000"/>
            </a:lnSpc>
            <a:spcBef>
              <a:spcPct val="0"/>
            </a:spcBef>
            <a:spcAft>
              <a:spcPct val="35000"/>
            </a:spcAft>
            <a:buNone/>
          </a:pPr>
          <a:r>
            <a:rPr lang="fr-BE" sz="1700" b="0" i="0" kern="1200" dirty="0">
              <a:latin typeface="Calibri" panose="020F0502020204030204" pitchFamily="34" charset="0"/>
              <a:cs typeface="Calibri" panose="020F0502020204030204" pitchFamily="34" charset="0"/>
            </a:rPr>
            <a:t>FLA: rapport aux structures</a:t>
          </a:r>
        </a:p>
      </dsp:txBody>
      <dsp:txXfrm rot="10800000">
        <a:off x="4844762" y="3180623"/>
        <a:ext cx="1265900" cy="1272785"/>
      </dsp:txXfrm>
    </dsp:sp>
    <dsp:sp modelId="{3871F7C1-9A93-47A5-B352-FEB78A1141C3}">
      <dsp:nvSpPr>
        <dsp:cNvPr id="0" name=""/>
        <dsp:cNvSpPr/>
      </dsp:nvSpPr>
      <dsp:spPr>
        <a:xfrm rot="16200000">
          <a:off x="2561379" y="3155674"/>
          <a:ext cx="1809699" cy="1816733"/>
        </a:xfrm>
        <a:prstGeom prst="pieWedge">
          <a:avLst/>
        </a:prstGeom>
        <a:solidFill>
          <a:srgbClr val="7991B8"/>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r" defTabSz="755650">
            <a:lnSpc>
              <a:spcPct val="90000"/>
            </a:lnSpc>
            <a:spcBef>
              <a:spcPct val="0"/>
            </a:spcBef>
            <a:spcAft>
              <a:spcPct val="35000"/>
            </a:spcAft>
            <a:buNone/>
          </a:pPr>
          <a:r>
            <a:rPr lang="fr-BE" sz="1700" b="0" i="0" kern="1200" dirty="0">
              <a:latin typeface="Calibri" panose="020F0502020204030204" pitchFamily="34" charset="0"/>
              <a:cs typeface="Calibri" panose="020F0502020204030204" pitchFamily="34" charset="0"/>
            </a:rPr>
            <a:t>FLA: rapport à l’évaluation</a:t>
          </a:r>
        </a:p>
      </dsp:txBody>
      <dsp:txXfrm rot="5400000">
        <a:off x="3089971" y="3159191"/>
        <a:ext cx="1284624" cy="1279650"/>
      </dsp:txXfrm>
    </dsp:sp>
    <dsp:sp modelId="{B4F500A6-8194-4F2E-851B-D79B5767FC76}">
      <dsp:nvSpPr>
        <dsp:cNvPr id="0" name=""/>
        <dsp:cNvSpPr/>
      </dsp:nvSpPr>
      <dsp:spPr>
        <a:xfrm>
          <a:off x="4095810" y="2708657"/>
          <a:ext cx="952378" cy="828155"/>
        </a:xfrm>
        <a:prstGeom prst="circularArrow">
          <a:avLst/>
        </a:prstGeom>
        <a:solidFill>
          <a:srgbClr val="9DC1B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73A8F0-D8FF-400E-8A6F-FF88F2B35313}">
      <dsp:nvSpPr>
        <dsp:cNvPr id="0" name=""/>
        <dsp:cNvSpPr/>
      </dsp:nvSpPr>
      <dsp:spPr>
        <a:xfrm rot="10800000">
          <a:off x="4095810" y="2779750"/>
          <a:ext cx="952378" cy="828155"/>
        </a:xfrm>
        <a:prstGeom prst="circularArrow">
          <a:avLst/>
        </a:prstGeom>
        <a:solidFill>
          <a:srgbClr val="9DC1B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4.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5.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87954A4-554F-4FB3-9797-711871BAC241}"/>
              </a:ext>
            </a:extLst>
          </p:cNvPr>
          <p:cNvSpPr txBox="1">
            <a:spLocks noGrp="1"/>
          </p:cNvSpPr>
          <p:nvPr>
            <p:ph type="hdr" sz="quarter"/>
          </p:nvPr>
        </p:nvSpPr>
        <p:spPr>
          <a:xfrm>
            <a:off x="0" y="0"/>
            <a:ext cx="3281363" cy="534988"/>
          </a:xfrm>
          <a:prstGeom prst="rect">
            <a:avLst/>
          </a:prstGeom>
          <a:noFill/>
          <a:ln>
            <a:noFill/>
          </a:ln>
        </p:spPr>
        <p:txBody>
          <a:bodyPr vert="horz" wrap="none" lIns="90000" tIns="45000" rIns="90000" bIns="45000" anchorCtr="0" compatLnSpc="0">
            <a:noAutofit/>
          </a:bodyPr>
          <a:lstStyle>
            <a:lvl1pPr eaLnBrk="1" fontAlgn="auto">
              <a:spcBef>
                <a:spcPts val="0"/>
              </a:spcBef>
              <a:spcAft>
                <a:spcPts val="0"/>
              </a:spcAft>
              <a:defRPr sz="1400">
                <a:latin typeface="Liberation Sans" pitchFamily="18"/>
                <a:ea typeface="Microsoft YaHei" pitchFamily="2"/>
                <a:cs typeface="Mangal" pitchFamily="2"/>
              </a:defRPr>
            </a:lvl1pPr>
          </a:lstStyle>
          <a:p>
            <a:pPr>
              <a:defRPr sz="1400"/>
            </a:pPr>
            <a:endParaRPr lang="fr-FR" dirty="0">
              <a:latin typeface="Calibri" panose="020F0502020204030204" pitchFamily="34" charset="0"/>
            </a:endParaRPr>
          </a:p>
        </p:txBody>
      </p:sp>
      <p:sp>
        <p:nvSpPr>
          <p:cNvPr id="3" name="Espace réservé de la date 2">
            <a:extLst>
              <a:ext uri="{FF2B5EF4-FFF2-40B4-BE49-F238E27FC236}">
                <a16:creationId xmlns:a16="http://schemas.microsoft.com/office/drawing/2014/main" id="{462BE09B-484E-4EE3-AA49-E977C6A6D55A}"/>
              </a:ext>
            </a:extLst>
          </p:cNvPr>
          <p:cNvSpPr txBox="1">
            <a:spLocks noGrp="1"/>
          </p:cNvSpPr>
          <p:nvPr>
            <p:ph type="dt" sz="quarter" idx="1"/>
          </p:nvPr>
        </p:nvSpPr>
        <p:spPr>
          <a:xfrm>
            <a:off x="4278313" y="0"/>
            <a:ext cx="3281362" cy="534988"/>
          </a:xfrm>
          <a:prstGeom prst="rect">
            <a:avLst/>
          </a:prstGeom>
          <a:noFill/>
          <a:ln>
            <a:noFill/>
          </a:ln>
        </p:spPr>
        <p:txBody>
          <a:bodyPr vert="horz" wrap="none" lIns="90000" tIns="45000" rIns="90000" bIns="45000" anchorCtr="0" compatLnSpc="0">
            <a:noAutofit/>
          </a:bodyPr>
          <a:lstStyle>
            <a:lvl1pPr algn="r" eaLnBrk="1" fontAlgn="auto">
              <a:spcBef>
                <a:spcPts val="0"/>
              </a:spcBef>
              <a:spcAft>
                <a:spcPts val="0"/>
              </a:spcAft>
              <a:defRPr sz="1400">
                <a:latin typeface="Liberation Sans" pitchFamily="18"/>
                <a:ea typeface="Microsoft YaHei" pitchFamily="2"/>
                <a:cs typeface="Mangal" pitchFamily="2"/>
              </a:defRPr>
            </a:lvl1pPr>
          </a:lstStyle>
          <a:p>
            <a:pPr>
              <a:defRPr sz="1400"/>
            </a:pPr>
            <a:endParaRPr lang="fr-FR" dirty="0">
              <a:latin typeface="Calibri" panose="020F0502020204030204" pitchFamily="34" charset="0"/>
            </a:endParaRPr>
          </a:p>
        </p:txBody>
      </p:sp>
      <p:sp>
        <p:nvSpPr>
          <p:cNvPr id="4" name="Espace réservé du pied de page 3">
            <a:extLst>
              <a:ext uri="{FF2B5EF4-FFF2-40B4-BE49-F238E27FC236}">
                <a16:creationId xmlns:a16="http://schemas.microsoft.com/office/drawing/2014/main" id="{D98F7B26-DD6C-4147-AF30-2F0D6E2D6F83}"/>
              </a:ext>
            </a:extLst>
          </p:cNvPr>
          <p:cNvSpPr txBox="1">
            <a:spLocks noGrp="1"/>
          </p:cNvSpPr>
          <p:nvPr>
            <p:ph type="ftr" sz="quarter" idx="2"/>
          </p:nvPr>
        </p:nvSpPr>
        <p:spPr>
          <a:xfrm>
            <a:off x="0" y="10156825"/>
            <a:ext cx="3281363" cy="534988"/>
          </a:xfrm>
          <a:prstGeom prst="rect">
            <a:avLst/>
          </a:prstGeom>
          <a:noFill/>
          <a:ln>
            <a:noFill/>
          </a:ln>
        </p:spPr>
        <p:txBody>
          <a:bodyPr vert="horz" wrap="none" lIns="90000" tIns="45000" rIns="90000" bIns="45000" anchor="b" anchorCtr="0" compatLnSpc="0">
            <a:noAutofit/>
          </a:bodyPr>
          <a:lstStyle>
            <a:lvl1pPr eaLnBrk="1" fontAlgn="auto">
              <a:spcBef>
                <a:spcPts val="0"/>
              </a:spcBef>
              <a:spcAft>
                <a:spcPts val="0"/>
              </a:spcAft>
              <a:defRPr sz="1400">
                <a:latin typeface="Liberation Sans" pitchFamily="18"/>
                <a:ea typeface="Microsoft YaHei" pitchFamily="2"/>
                <a:cs typeface="Mangal" pitchFamily="2"/>
              </a:defRPr>
            </a:lvl1pPr>
          </a:lstStyle>
          <a:p>
            <a:pPr>
              <a:defRPr sz="1400"/>
            </a:pPr>
            <a:endParaRPr lang="fr-FR" dirty="0">
              <a:latin typeface="Calibri" panose="020F0502020204030204" pitchFamily="34" charset="0"/>
            </a:endParaRPr>
          </a:p>
        </p:txBody>
      </p:sp>
      <p:sp>
        <p:nvSpPr>
          <p:cNvPr id="5" name="Espace réservé du numéro de diapositive 4">
            <a:extLst>
              <a:ext uri="{FF2B5EF4-FFF2-40B4-BE49-F238E27FC236}">
                <a16:creationId xmlns:a16="http://schemas.microsoft.com/office/drawing/2014/main" id="{6083059F-37D3-4A42-9AB3-307C72F31BD3}"/>
              </a:ext>
            </a:extLst>
          </p:cNvPr>
          <p:cNvSpPr txBox="1">
            <a:spLocks noGrp="1"/>
          </p:cNvSpPr>
          <p:nvPr>
            <p:ph type="sldNum" sz="quarter" idx="3"/>
          </p:nvPr>
        </p:nvSpPr>
        <p:spPr>
          <a:xfrm>
            <a:off x="4278313" y="10156825"/>
            <a:ext cx="3281362" cy="534988"/>
          </a:xfrm>
          <a:prstGeom prst="rect">
            <a:avLst/>
          </a:prstGeom>
          <a:noFill/>
          <a:ln>
            <a:noFill/>
          </a:ln>
        </p:spPr>
        <p:txBody>
          <a:bodyPr vert="horz" wrap="none" lIns="90000" tIns="45000" rIns="90000" bIns="45000" anchor="b" anchorCtr="0" compatLnSpc="0">
            <a:noAutofit/>
          </a:bodyPr>
          <a:lstStyle>
            <a:lvl1pPr algn="r" eaLnBrk="1" fontAlgn="auto">
              <a:spcBef>
                <a:spcPts val="0"/>
              </a:spcBef>
              <a:spcAft>
                <a:spcPts val="0"/>
              </a:spcAft>
              <a:defRPr sz="1400">
                <a:latin typeface="Liberation Sans" pitchFamily="18"/>
                <a:ea typeface="Microsoft YaHei" pitchFamily="2"/>
                <a:cs typeface="Mangal" pitchFamily="2"/>
              </a:defRPr>
            </a:lvl1pPr>
          </a:lstStyle>
          <a:p>
            <a:pPr>
              <a:defRPr sz="1400"/>
            </a:pPr>
            <a:fld id="{75764D25-AB63-4314-AEFE-F4EB7A31CBFF}" type="slidenum">
              <a:rPr lang="fr-FR">
                <a:latin typeface="Calibri" panose="020F0502020204030204" pitchFamily="34" charset="0"/>
              </a:rPr>
              <a:pPr>
                <a:defRPr sz="1400"/>
              </a:pPr>
              <a:t>‹N°›</a:t>
            </a:fld>
            <a:endParaRPr lang="fr-FR" dirty="0">
              <a:latin typeface="Calibri" panose="020F0502020204030204" pitchFamily="3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Espace réservé de l'image des diapositives 1">
            <a:extLst>
              <a:ext uri="{FF2B5EF4-FFF2-40B4-BE49-F238E27FC236}">
                <a16:creationId xmlns:a16="http://schemas.microsoft.com/office/drawing/2014/main" id="{530F4DA8-5201-4AAD-95B6-972D674D0C44}"/>
              </a:ext>
            </a:extLst>
          </p:cNvPr>
          <p:cNvSpPr>
            <a:spLocks noGrp="1" noRot="1" noChangeAspect="1" noChangeArrowheads="1"/>
          </p:cNvSpPr>
          <p:nvPr>
            <p:ph type="sldImg" idx="2"/>
          </p:nvPr>
        </p:nvSpPr>
        <p:spPr bwMode="auto">
          <a:xfrm>
            <a:off x="1106488" y="812800"/>
            <a:ext cx="5345112" cy="400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 name="Espace réservé des notes 2">
            <a:extLst>
              <a:ext uri="{FF2B5EF4-FFF2-40B4-BE49-F238E27FC236}">
                <a16:creationId xmlns:a16="http://schemas.microsoft.com/office/drawing/2014/main" id="{6E10F1B5-7AFF-4542-B1D5-F13E458021FE}"/>
              </a:ext>
            </a:extLst>
          </p:cNvPr>
          <p:cNvSpPr txBox="1">
            <a:spLocks noGrp="1"/>
          </p:cNvSpPr>
          <p:nvPr>
            <p:ph type="body" sz="quarter" idx="3"/>
          </p:nvPr>
        </p:nvSpPr>
        <p:spPr>
          <a:xfrm>
            <a:off x="755650" y="5078413"/>
            <a:ext cx="6048375" cy="4811712"/>
          </a:xfrm>
          <a:prstGeom prst="rect">
            <a:avLst/>
          </a:prstGeom>
          <a:noFill/>
          <a:ln>
            <a:noFill/>
          </a:ln>
        </p:spPr>
        <p:txBody>
          <a:bodyPr lIns="0" tIns="0" rIns="0" bIns="0"/>
          <a:lstStyle/>
          <a:p>
            <a:pPr lvl="0"/>
            <a:endParaRPr lang="fr-FR" noProof="0" dirty="0"/>
          </a:p>
        </p:txBody>
      </p:sp>
      <p:sp>
        <p:nvSpPr>
          <p:cNvPr id="4" name="Espace réservé de l'en-tête 3">
            <a:extLst>
              <a:ext uri="{FF2B5EF4-FFF2-40B4-BE49-F238E27FC236}">
                <a16:creationId xmlns:a16="http://schemas.microsoft.com/office/drawing/2014/main" id="{F086A59D-4F70-458D-97CA-6F33BFA4CB36}"/>
              </a:ext>
            </a:extLst>
          </p:cNvPr>
          <p:cNvSpPr txBox="1">
            <a:spLocks noGrp="1"/>
          </p:cNvSpPr>
          <p:nvPr>
            <p:ph type="hdr" sz="quarter"/>
          </p:nvPr>
        </p:nvSpPr>
        <p:spPr>
          <a:xfrm>
            <a:off x="0" y="0"/>
            <a:ext cx="3281363" cy="534988"/>
          </a:xfrm>
          <a:prstGeom prst="rect">
            <a:avLst/>
          </a:prstGeom>
          <a:noFill/>
          <a:ln>
            <a:noFill/>
          </a:ln>
        </p:spPr>
        <p:txBody>
          <a:bodyPr lIns="0" tIns="0" rIns="0" bIns="0" anchorCtr="0">
            <a:noAutofit/>
          </a:bodyPr>
          <a:lstStyle>
            <a:lvl1pPr lvl="0" rtl="0" eaLnBrk="1" fontAlgn="auto" hangingPunct="0">
              <a:spcBef>
                <a:spcPts val="0"/>
              </a:spcBef>
              <a:spcAft>
                <a:spcPts val="0"/>
              </a:spcAft>
              <a:buNone/>
              <a:tabLst/>
              <a:defRPr lang="fr-FR" sz="1400" b="0" i="0" kern="1200">
                <a:latin typeface="Calibri" panose="020F0502020204030204" pitchFamily="34" charset="0"/>
                <a:ea typeface="Segoe UI" pitchFamily="2"/>
                <a:cs typeface="Tahoma" pitchFamily="2"/>
              </a:defRPr>
            </a:lvl1pPr>
          </a:lstStyle>
          <a:p>
            <a:pPr>
              <a:defRPr/>
            </a:pPr>
            <a:endParaRPr lang="fr-BE" dirty="0"/>
          </a:p>
        </p:txBody>
      </p:sp>
      <p:sp>
        <p:nvSpPr>
          <p:cNvPr id="5" name="Espace réservé de la date 4">
            <a:extLst>
              <a:ext uri="{FF2B5EF4-FFF2-40B4-BE49-F238E27FC236}">
                <a16:creationId xmlns:a16="http://schemas.microsoft.com/office/drawing/2014/main" id="{01F9E1D3-6ACD-4CF0-A87A-74B78699D339}"/>
              </a:ext>
            </a:extLst>
          </p:cNvPr>
          <p:cNvSpPr txBox="1">
            <a:spLocks noGrp="1"/>
          </p:cNvSpPr>
          <p:nvPr>
            <p:ph type="dt" idx="1"/>
          </p:nvPr>
        </p:nvSpPr>
        <p:spPr>
          <a:xfrm>
            <a:off x="4278313" y="0"/>
            <a:ext cx="3281362" cy="534988"/>
          </a:xfrm>
          <a:prstGeom prst="rect">
            <a:avLst/>
          </a:prstGeom>
          <a:noFill/>
          <a:ln>
            <a:noFill/>
          </a:ln>
        </p:spPr>
        <p:txBody>
          <a:bodyPr lIns="0" tIns="0" rIns="0" bIns="0" anchorCtr="0">
            <a:noAutofit/>
          </a:bodyPr>
          <a:lstStyle>
            <a:lvl1pPr lvl="0" algn="r" rtl="0" eaLnBrk="1" fontAlgn="auto" hangingPunct="0">
              <a:spcBef>
                <a:spcPts val="0"/>
              </a:spcBef>
              <a:spcAft>
                <a:spcPts val="0"/>
              </a:spcAft>
              <a:buNone/>
              <a:tabLst/>
              <a:defRPr lang="fr-FR" sz="1400" b="0" i="0" kern="1200">
                <a:latin typeface="Calibri" panose="020F0502020204030204" pitchFamily="34" charset="0"/>
                <a:ea typeface="Segoe UI" pitchFamily="2"/>
                <a:cs typeface="Tahoma" pitchFamily="2"/>
              </a:defRPr>
            </a:lvl1pPr>
          </a:lstStyle>
          <a:p>
            <a:pPr>
              <a:defRPr/>
            </a:pPr>
            <a:endParaRPr lang="fr-BE" dirty="0"/>
          </a:p>
        </p:txBody>
      </p:sp>
      <p:sp>
        <p:nvSpPr>
          <p:cNvPr id="6" name="Espace réservé du pied de page 5">
            <a:extLst>
              <a:ext uri="{FF2B5EF4-FFF2-40B4-BE49-F238E27FC236}">
                <a16:creationId xmlns:a16="http://schemas.microsoft.com/office/drawing/2014/main" id="{DA620BBB-66FA-4FFA-A96B-BDEE3753AE2D}"/>
              </a:ext>
            </a:extLst>
          </p:cNvPr>
          <p:cNvSpPr txBox="1">
            <a:spLocks noGrp="1"/>
          </p:cNvSpPr>
          <p:nvPr>
            <p:ph type="ftr" sz="quarter" idx="4"/>
          </p:nvPr>
        </p:nvSpPr>
        <p:spPr>
          <a:xfrm>
            <a:off x="0" y="10156825"/>
            <a:ext cx="3281363" cy="534988"/>
          </a:xfrm>
          <a:prstGeom prst="rect">
            <a:avLst/>
          </a:prstGeom>
          <a:noFill/>
          <a:ln>
            <a:noFill/>
          </a:ln>
        </p:spPr>
        <p:txBody>
          <a:bodyPr lIns="0" tIns="0" rIns="0" bIns="0" anchor="b" anchorCtr="0">
            <a:noAutofit/>
          </a:bodyPr>
          <a:lstStyle>
            <a:lvl1pPr lvl="0" rtl="0" eaLnBrk="1" fontAlgn="auto" hangingPunct="0">
              <a:spcBef>
                <a:spcPts val="0"/>
              </a:spcBef>
              <a:spcAft>
                <a:spcPts val="0"/>
              </a:spcAft>
              <a:buNone/>
              <a:tabLst/>
              <a:defRPr lang="fr-FR" sz="1400" b="0" i="0" kern="1200">
                <a:latin typeface="Calibri" panose="020F0502020204030204" pitchFamily="34" charset="0"/>
                <a:ea typeface="Segoe UI" pitchFamily="2"/>
                <a:cs typeface="Tahoma" pitchFamily="2"/>
              </a:defRPr>
            </a:lvl1pPr>
          </a:lstStyle>
          <a:p>
            <a:pPr>
              <a:defRPr/>
            </a:pPr>
            <a:endParaRPr lang="fr-BE" dirty="0"/>
          </a:p>
        </p:txBody>
      </p:sp>
      <p:sp>
        <p:nvSpPr>
          <p:cNvPr id="7" name="Espace réservé du numéro de diapositive 6">
            <a:extLst>
              <a:ext uri="{FF2B5EF4-FFF2-40B4-BE49-F238E27FC236}">
                <a16:creationId xmlns:a16="http://schemas.microsoft.com/office/drawing/2014/main" id="{D5CD2299-DB72-445E-B467-A503444F3DB1}"/>
              </a:ext>
            </a:extLst>
          </p:cNvPr>
          <p:cNvSpPr txBox="1">
            <a:spLocks noGrp="1"/>
          </p:cNvSpPr>
          <p:nvPr>
            <p:ph type="sldNum" sz="quarter" idx="5"/>
          </p:nvPr>
        </p:nvSpPr>
        <p:spPr>
          <a:xfrm>
            <a:off x="4278313" y="10156825"/>
            <a:ext cx="3281362" cy="534988"/>
          </a:xfrm>
          <a:prstGeom prst="rect">
            <a:avLst/>
          </a:prstGeom>
          <a:noFill/>
          <a:ln>
            <a:noFill/>
          </a:ln>
        </p:spPr>
        <p:txBody>
          <a:bodyPr lIns="0" tIns="0" rIns="0" bIns="0" anchor="b" anchorCtr="0">
            <a:noAutofit/>
          </a:bodyPr>
          <a:lstStyle>
            <a:lvl1pPr lvl="0" algn="r" rtl="0" eaLnBrk="1" fontAlgn="auto" hangingPunct="0">
              <a:spcBef>
                <a:spcPts val="0"/>
              </a:spcBef>
              <a:spcAft>
                <a:spcPts val="0"/>
              </a:spcAft>
              <a:buNone/>
              <a:tabLst/>
              <a:defRPr lang="fr-FR" sz="1400" b="0" i="0" kern="1200" smtClean="0">
                <a:latin typeface="Calibri" panose="020F0502020204030204" pitchFamily="34" charset="0"/>
                <a:ea typeface="Segoe UI" pitchFamily="2"/>
                <a:cs typeface="Tahoma" pitchFamily="2"/>
              </a:defRPr>
            </a:lvl1pPr>
          </a:lstStyle>
          <a:p>
            <a:pPr>
              <a:defRPr/>
            </a:pPr>
            <a:fld id="{2EAF11E3-57BF-4218-A478-930D4389B9DB}" type="slidenum">
              <a:rPr lang="fr-BE" smtClean="0"/>
              <a:pPr>
                <a:defRPr/>
              </a:pPr>
              <a:t>‹N°›</a:t>
            </a:fld>
            <a:endParaRPr lang="fr-BE" dirty="0"/>
          </a:p>
        </p:txBody>
      </p:sp>
    </p:spTree>
  </p:cSld>
  <p:clrMap bg1="lt1" tx1="dk1" bg2="lt2" tx2="dk2" accent1="accent1" accent2="accent2" accent3="accent3" accent4="accent4" accent5="accent5" accent6="accent6" hlink="hlink" folHlink="folHlink"/>
  <p:notesStyle>
    <a:lvl1pPr marL="215900" indent="-215900" algn="l" rtl="0" eaLnBrk="0" fontAlgn="base" hangingPunct="0">
      <a:spcBef>
        <a:spcPct val="30000"/>
      </a:spcBef>
      <a:spcAft>
        <a:spcPct val="0"/>
      </a:spcAft>
      <a:defRPr lang="fr-FR" sz="2000" b="0" i="0" kern="1200">
        <a:solidFill>
          <a:schemeClr val="tx1"/>
        </a:solidFill>
        <a:highlight>
          <a:scrgbClr r="0" g="0" b="0">
            <a:alpha val="0"/>
          </a:scrgbClr>
        </a:highlight>
        <a:latin typeface="Calibri" panose="020F0502020204030204" pitchFamily="34" charset="0"/>
        <a:ea typeface="Microsoft YaHei" pitchFamily="2"/>
        <a:cs typeface="Mangal" pitchFamily="2"/>
      </a:defRPr>
    </a:lvl1pPr>
    <a:lvl2pPr marL="742950" indent="-285750" algn="l" rtl="0" fontAlgn="base">
      <a:spcBef>
        <a:spcPct val="30000"/>
      </a:spcBef>
      <a:spcAft>
        <a:spcPct val="0"/>
      </a:spcAft>
      <a:defRPr sz="1200" kern="1200">
        <a:solidFill>
          <a:schemeClr val="tx1"/>
        </a:solidFill>
        <a:latin typeface="+mn-lt"/>
        <a:ea typeface="Microsoft YaHei" panose="020B0503020204020204" pitchFamily="34" charset="-122"/>
        <a:cs typeface="+mn-cs"/>
      </a:defRPr>
    </a:lvl2pPr>
    <a:lvl3pPr marL="1143000" indent="-228600" algn="l" rtl="0" fontAlgn="base">
      <a:spcBef>
        <a:spcPct val="30000"/>
      </a:spcBef>
      <a:spcAft>
        <a:spcPct val="0"/>
      </a:spcAft>
      <a:defRPr sz="1200" kern="1200">
        <a:solidFill>
          <a:schemeClr val="tx1"/>
        </a:solidFill>
        <a:latin typeface="+mn-lt"/>
        <a:ea typeface="Microsoft YaHei" panose="020B0503020204020204" pitchFamily="34" charset="-122"/>
        <a:cs typeface="+mn-cs"/>
      </a:defRPr>
    </a:lvl3pPr>
    <a:lvl4pPr marL="1600200" indent="-228600" algn="l" rtl="0" fontAlgn="base">
      <a:spcBef>
        <a:spcPct val="30000"/>
      </a:spcBef>
      <a:spcAft>
        <a:spcPct val="0"/>
      </a:spcAft>
      <a:defRPr sz="1200" kern="1200">
        <a:solidFill>
          <a:schemeClr val="tx1"/>
        </a:solidFill>
        <a:latin typeface="+mn-lt"/>
        <a:ea typeface="Microsoft YaHei" panose="020B0503020204020204" pitchFamily="34" charset="-122"/>
        <a:cs typeface="+mn-cs"/>
      </a:defRPr>
    </a:lvl4pPr>
    <a:lvl5pPr marL="2057400" indent="-228600" algn="l" rtl="0" fontAlgn="base">
      <a:spcBef>
        <a:spcPct val="30000"/>
      </a:spcBef>
      <a:spcAft>
        <a:spcPct val="0"/>
      </a:spcAft>
      <a:defRPr sz="1200" kern="1200">
        <a:solidFill>
          <a:schemeClr val="tx1"/>
        </a:solidFill>
        <a:latin typeface="+mn-lt"/>
        <a:ea typeface="Microsoft YaHei"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u numéro de diapositive 6">
            <a:extLst>
              <a:ext uri="{FF2B5EF4-FFF2-40B4-BE49-F238E27FC236}">
                <a16:creationId xmlns:a16="http://schemas.microsoft.com/office/drawing/2014/main" id="{B53A323D-9ABA-4794-AF03-887BEC972DA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EEF9822-689F-44BD-922E-442233409025}" type="slidenum">
              <a:rPr altLang="fr-FR">
                <a:ea typeface="Segoe UI" panose="020B0502040204020203" pitchFamily="34" charset="0"/>
                <a:cs typeface="Tahoma" panose="020B0604030504040204" pitchFamily="34" charset="0"/>
              </a:rPr>
              <a:pPr fontAlgn="base">
                <a:spcBef>
                  <a:spcPct val="0"/>
                </a:spcBef>
                <a:spcAft>
                  <a:spcPct val="0"/>
                </a:spcAft>
              </a:pPr>
              <a:t>1</a:t>
            </a:fld>
            <a:endParaRPr altLang="fr-FR" dirty="0">
              <a:ea typeface="Segoe UI" panose="020B0502040204020203" pitchFamily="34" charset="0"/>
              <a:cs typeface="Tahoma" panose="020B0604030504040204" pitchFamily="34" charset="0"/>
            </a:endParaRPr>
          </a:p>
        </p:txBody>
      </p:sp>
      <p:sp>
        <p:nvSpPr>
          <p:cNvPr id="5123" name="Espace réservé de l'image des diapositives 1">
            <a:extLst>
              <a:ext uri="{FF2B5EF4-FFF2-40B4-BE49-F238E27FC236}">
                <a16:creationId xmlns:a16="http://schemas.microsoft.com/office/drawing/2014/main" id="{87AFD022-773C-4AFC-84BE-CC46BCC2E122}"/>
              </a:ext>
            </a:extLst>
          </p:cNvPr>
          <p:cNvSpPr>
            <a:spLocks noGrp="1" noRot="1" noChangeAspect="1" noTextEdit="1"/>
          </p:cNvSpPr>
          <p:nvPr>
            <p:ph type="sldImg"/>
          </p:nvPr>
        </p:nvSpPr>
        <p:spPr>
          <a:solidFill>
            <a:srgbClr val="729FCF"/>
          </a:solidFill>
          <a:ln w="25400">
            <a:solidFill>
              <a:srgbClr val="3465A4"/>
            </a:solidFill>
            <a:miter lim="800000"/>
            <a:headEnd/>
            <a:tailEnd/>
          </a:ln>
        </p:spPr>
      </p:sp>
      <p:sp>
        <p:nvSpPr>
          <p:cNvPr id="3" name="Espace réservé des notes 2">
            <a:extLst>
              <a:ext uri="{FF2B5EF4-FFF2-40B4-BE49-F238E27FC236}">
                <a16:creationId xmlns:a16="http://schemas.microsoft.com/office/drawing/2014/main" id="{7F518D8F-DFBE-4BA8-A813-E5EF50020C5A}"/>
              </a:ext>
            </a:extLst>
          </p:cNvPr>
          <p:cNvSpPr txBox="1">
            <a:spLocks noGrp="1"/>
          </p:cNvSpPr>
          <p:nvPr>
            <p:ph type="body" sz="quarter" idx="1"/>
          </p:nvPr>
        </p:nvSpPr>
        <p:spPr/>
        <p:txBody>
          <a:bodyPr/>
          <a:lstStyle/>
          <a:p>
            <a:pPr marL="216000" indent="-216000" eaLnBrk="1" fontAlgn="auto">
              <a:spcBef>
                <a:spcPts val="0"/>
              </a:spcBef>
              <a:spcAft>
                <a:spcPts val="0"/>
              </a:spcAft>
              <a:defRPr/>
            </a:pPr>
            <a:endParaRPr dirty="0">
              <a:solidFill>
                <a:sysClr val="windowText" lastClr="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u numéro de diapositive 6">
            <a:extLst>
              <a:ext uri="{FF2B5EF4-FFF2-40B4-BE49-F238E27FC236}">
                <a16:creationId xmlns:a16="http://schemas.microsoft.com/office/drawing/2014/main" id="{B53A323D-9ABA-4794-AF03-887BEC972DA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EEF9822-689F-44BD-922E-442233409025}" type="slidenum">
              <a:rPr altLang="fr-FR">
                <a:ea typeface="Segoe UI" panose="020B0502040204020203" pitchFamily="34" charset="0"/>
                <a:cs typeface="Tahoma" panose="020B0604030504040204" pitchFamily="34" charset="0"/>
              </a:rPr>
              <a:pPr fontAlgn="base">
                <a:spcBef>
                  <a:spcPct val="0"/>
                </a:spcBef>
                <a:spcAft>
                  <a:spcPct val="0"/>
                </a:spcAft>
              </a:pPr>
              <a:t>2</a:t>
            </a:fld>
            <a:endParaRPr altLang="fr-FR" dirty="0">
              <a:ea typeface="Segoe UI" panose="020B0502040204020203" pitchFamily="34" charset="0"/>
              <a:cs typeface="Tahoma" panose="020B0604030504040204" pitchFamily="34" charset="0"/>
            </a:endParaRPr>
          </a:p>
        </p:txBody>
      </p:sp>
      <p:sp>
        <p:nvSpPr>
          <p:cNvPr id="5123" name="Espace réservé de l'image des diapositives 1">
            <a:extLst>
              <a:ext uri="{FF2B5EF4-FFF2-40B4-BE49-F238E27FC236}">
                <a16:creationId xmlns:a16="http://schemas.microsoft.com/office/drawing/2014/main" id="{87AFD022-773C-4AFC-84BE-CC46BCC2E122}"/>
              </a:ext>
            </a:extLst>
          </p:cNvPr>
          <p:cNvSpPr>
            <a:spLocks noGrp="1" noRot="1" noChangeAspect="1" noTextEdit="1"/>
          </p:cNvSpPr>
          <p:nvPr>
            <p:ph type="sldImg"/>
          </p:nvPr>
        </p:nvSpPr>
        <p:spPr>
          <a:solidFill>
            <a:srgbClr val="729FCF"/>
          </a:solidFill>
          <a:ln w="25400">
            <a:solidFill>
              <a:srgbClr val="3465A4"/>
            </a:solidFill>
            <a:miter lim="800000"/>
            <a:headEnd/>
            <a:tailEnd/>
          </a:ln>
        </p:spPr>
      </p:sp>
      <p:sp>
        <p:nvSpPr>
          <p:cNvPr id="3" name="Espace réservé des notes 2">
            <a:extLst>
              <a:ext uri="{FF2B5EF4-FFF2-40B4-BE49-F238E27FC236}">
                <a16:creationId xmlns:a16="http://schemas.microsoft.com/office/drawing/2014/main" id="{7F518D8F-DFBE-4BA8-A813-E5EF50020C5A}"/>
              </a:ext>
            </a:extLst>
          </p:cNvPr>
          <p:cNvSpPr txBox="1">
            <a:spLocks noGrp="1"/>
          </p:cNvSpPr>
          <p:nvPr>
            <p:ph type="body" sz="quarter" idx="1"/>
          </p:nvPr>
        </p:nvSpPr>
        <p:spPr/>
        <p:txBody>
          <a:bodyPr/>
          <a:lstStyle/>
          <a:p>
            <a:pPr marL="216000" indent="-216000" eaLnBrk="1" fontAlgn="auto">
              <a:spcBef>
                <a:spcPts val="0"/>
              </a:spcBef>
              <a:spcAft>
                <a:spcPts val="0"/>
              </a:spcAft>
              <a:defRPr/>
            </a:pPr>
            <a:endParaRPr>
              <a:solidFill>
                <a:sysClr val="windowText" lastClr="000000"/>
              </a:solidFill>
            </a:endParaRPr>
          </a:p>
        </p:txBody>
      </p:sp>
    </p:spTree>
    <p:extLst>
      <p:ext uri="{BB962C8B-B14F-4D97-AF65-F5344CB8AC3E}">
        <p14:creationId xmlns:p14="http://schemas.microsoft.com/office/powerpoint/2010/main" val="39581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u numéro de diapositive 6">
            <a:extLst>
              <a:ext uri="{FF2B5EF4-FFF2-40B4-BE49-F238E27FC236}">
                <a16:creationId xmlns:a16="http://schemas.microsoft.com/office/drawing/2014/main" id="{B53A323D-9ABA-4794-AF03-887BEC972DA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EEF9822-689F-44BD-922E-442233409025}" type="slidenum">
              <a:rPr altLang="fr-FR">
                <a:ea typeface="Segoe UI" panose="020B0502040204020203" pitchFamily="34" charset="0"/>
                <a:cs typeface="Tahoma" panose="020B0604030504040204" pitchFamily="34" charset="0"/>
              </a:rPr>
              <a:pPr fontAlgn="base">
                <a:spcBef>
                  <a:spcPct val="0"/>
                </a:spcBef>
                <a:spcAft>
                  <a:spcPct val="0"/>
                </a:spcAft>
              </a:pPr>
              <a:t>3</a:t>
            </a:fld>
            <a:endParaRPr altLang="fr-FR" dirty="0">
              <a:ea typeface="Segoe UI" panose="020B0502040204020203" pitchFamily="34" charset="0"/>
              <a:cs typeface="Tahoma" panose="020B0604030504040204" pitchFamily="34" charset="0"/>
            </a:endParaRPr>
          </a:p>
        </p:txBody>
      </p:sp>
      <p:sp>
        <p:nvSpPr>
          <p:cNvPr id="5123" name="Espace réservé de l'image des diapositives 1">
            <a:extLst>
              <a:ext uri="{FF2B5EF4-FFF2-40B4-BE49-F238E27FC236}">
                <a16:creationId xmlns:a16="http://schemas.microsoft.com/office/drawing/2014/main" id="{87AFD022-773C-4AFC-84BE-CC46BCC2E122}"/>
              </a:ext>
            </a:extLst>
          </p:cNvPr>
          <p:cNvSpPr>
            <a:spLocks noGrp="1" noRot="1" noChangeAspect="1" noTextEdit="1"/>
          </p:cNvSpPr>
          <p:nvPr>
            <p:ph type="sldImg"/>
          </p:nvPr>
        </p:nvSpPr>
        <p:spPr>
          <a:solidFill>
            <a:srgbClr val="729FCF"/>
          </a:solidFill>
          <a:ln w="25400">
            <a:solidFill>
              <a:srgbClr val="3465A4"/>
            </a:solidFill>
            <a:miter lim="800000"/>
            <a:headEnd/>
            <a:tailEnd/>
          </a:ln>
        </p:spPr>
      </p:sp>
      <p:sp>
        <p:nvSpPr>
          <p:cNvPr id="3" name="Espace réservé des notes 2">
            <a:extLst>
              <a:ext uri="{FF2B5EF4-FFF2-40B4-BE49-F238E27FC236}">
                <a16:creationId xmlns:a16="http://schemas.microsoft.com/office/drawing/2014/main" id="{7F518D8F-DFBE-4BA8-A813-E5EF50020C5A}"/>
              </a:ext>
            </a:extLst>
          </p:cNvPr>
          <p:cNvSpPr txBox="1">
            <a:spLocks noGrp="1"/>
          </p:cNvSpPr>
          <p:nvPr>
            <p:ph type="body" sz="quarter" idx="1"/>
          </p:nvPr>
        </p:nvSpPr>
        <p:spPr/>
        <p:txBody>
          <a:bodyPr/>
          <a:lstStyle/>
          <a:p>
            <a:pPr marL="216000" indent="-216000" eaLnBrk="1" fontAlgn="auto">
              <a:spcBef>
                <a:spcPts val="0"/>
              </a:spcBef>
              <a:spcAft>
                <a:spcPts val="0"/>
              </a:spcAft>
              <a:defRPr/>
            </a:pPr>
            <a:endParaRPr>
              <a:solidFill>
                <a:sysClr val="windowText" lastClr="000000"/>
              </a:solidFill>
            </a:endParaRPr>
          </a:p>
        </p:txBody>
      </p:sp>
    </p:spTree>
    <p:extLst>
      <p:ext uri="{BB962C8B-B14F-4D97-AF65-F5344CB8AC3E}">
        <p14:creationId xmlns:p14="http://schemas.microsoft.com/office/powerpoint/2010/main" val="2456324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u numéro de diapositive 6">
            <a:extLst>
              <a:ext uri="{FF2B5EF4-FFF2-40B4-BE49-F238E27FC236}">
                <a16:creationId xmlns:a16="http://schemas.microsoft.com/office/drawing/2014/main" id="{B53A323D-9ABA-4794-AF03-887BEC972DA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EEF9822-689F-44BD-922E-442233409025}" type="slidenum">
              <a:rPr altLang="fr-FR">
                <a:ea typeface="Segoe UI" panose="020B0502040204020203" pitchFamily="34" charset="0"/>
                <a:cs typeface="Tahoma" panose="020B0604030504040204" pitchFamily="34" charset="0"/>
              </a:rPr>
              <a:pPr fontAlgn="base">
                <a:spcBef>
                  <a:spcPct val="0"/>
                </a:spcBef>
                <a:spcAft>
                  <a:spcPct val="0"/>
                </a:spcAft>
              </a:pPr>
              <a:t>4</a:t>
            </a:fld>
            <a:endParaRPr altLang="fr-FR" dirty="0">
              <a:ea typeface="Segoe UI" panose="020B0502040204020203" pitchFamily="34" charset="0"/>
              <a:cs typeface="Tahoma" panose="020B0604030504040204" pitchFamily="34" charset="0"/>
            </a:endParaRPr>
          </a:p>
        </p:txBody>
      </p:sp>
      <p:sp>
        <p:nvSpPr>
          <p:cNvPr id="5123" name="Espace réservé de l'image des diapositives 1">
            <a:extLst>
              <a:ext uri="{FF2B5EF4-FFF2-40B4-BE49-F238E27FC236}">
                <a16:creationId xmlns:a16="http://schemas.microsoft.com/office/drawing/2014/main" id="{87AFD022-773C-4AFC-84BE-CC46BCC2E122}"/>
              </a:ext>
            </a:extLst>
          </p:cNvPr>
          <p:cNvSpPr>
            <a:spLocks noGrp="1" noRot="1" noChangeAspect="1" noTextEdit="1"/>
          </p:cNvSpPr>
          <p:nvPr>
            <p:ph type="sldImg"/>
          </p:nvPr>
        </p:nvSpPr>
        <p:spPr>
          <a:solidFill>
            <a:srgbClr val="729FCF"/>
          </a:solidFill>
          <a:ln w="25400">
            <a:solidFill>
              <a:srgbClr val="3465A4"/>
            </a:solidFill>
            <a:miter lim="800000"/>
            <a:headEnd/>
            <a:tailEnd/>
          </a:ln>
        </p:spPr>
      </p:sp>
      <p:sp>
        <p:nvSpPr>
          <p:cNvPr id="3" name="Espace réservé des notes 2">
            <a:extLst>
              <a:ext uri="{FF2B5EF4-FFF2-40B4-BE49-F238E27FC236}">
                <a16:creationId xmlns:a16="http://schemas.microsoft.com/office/drawing/2014/main" id="{7F518D8F-DFBE-4BA8-A813-E5EF50020C5A}"/>
              </a:ext>
            </a:extLst>
          </p:cNvPr>
          <p:cNvSpPr txBox="1">
            <a:spLocks noGrp="1"/>
          </p:cNvSpPr>
          <p:nvPr>
            <p:ph type="body" sz="quarter" idx="1"/>
          </p:nvPr>
        </p:nvSpPr>
        <p:spPr/>
        <p:txBody>
          <a:bodyPr/>
          <a:lstStyle/>
          <a:p>
            <a:pPr marL="216000" indent="-216000" eaLnBrk="1" fontAlgn="auto">
              <a:spcBef>
                <a:spcPts val="0"/>
              </a:spcBef>
              <a:spcAft>
                <a:spcPts val="0"/>
              </a:spcAft>
              <a:defRPr/>
            </a:pPr>
            <a:endParaRPr>
              <a:solidFill>
                <a:sysClr val="windowText" lastClr="000000"/>
              </a:solidFill>
            </a:endParaRPr>
          </a:p>
        </p:txBody>
      </p:sp>
    </p:spTree>
    <p:extLst>
      <p:ext uri="{BB962C8B-B14F-4D97-AF65-F5344CB8AC3E}">
        <p14:creationId xmlns:p14="http://schemas.microsoft.com/office/powerpoint/2010/main" val="1597802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u numéro de diapositive 6">
            <a:extLst>
              <a:ext uri="{FF2B5EF4-FFF2-40B4-BE49-F238E27FC236}">
                <a16:creationId xmlns:a16="http://schemas.microsoft.com/office/drawing/2014/main" id="{B53A323D-9ABA-4794-AF03-887BEC972DA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EEF9822-689F-44BD-922E-442233409025}" type="slidenum">
              <a:rPr altLang="fr-FR">
                <a:ea typeface="Segoe UI" panose="020B0502040204020203" pitchFamily="34" charset="0"/>
                <a:cs typeface="Tahoma" panose="020B0604030504040204" pitchFamily="34" charset="0"/>
              </a:rPr>
              <a:pPr fontAlgn="base">
                <a:spcBef>
                  <a:spcPct val="0"/>
                </a:spcBef>
                <a:spcAft>
                  <a:spcPct val="0"/>
                </a:spcAft>
              </a:pPr>
              <a:t>5</a:t>
            </a:fld>
            <a:endParaRPr altLang="fr-FR" dirty="0">
              <a:ea typeface="Segoe UI" panose="020B0502040204020203" pitchFamily="34" charset="0"/>
              <a:cs typeface="Tahoma" panose="020B0604030504040204" pitchFamily="34" charset="0"/>
            </a:endParaRPr>
          </a:p>
        </p:txBody>
      </p:sp>
      <p:sp>
        <p:nvSpPr>
          <p:cNvPr id="5123" name="Espace réservé de l'image des diapositives 1">
            <a:extLst>
              <a:ext uri="{FF2B5EF4-FFF2-40B4-BE49-F238E27FC236}">
                <a16:creationId xmlns:a16="http://schemas.microsoft.com/office/drawing/2014/main" id="{87AFD022-773C-4AFC-84BE-CC46BCC2E122}"/>
              </a:ext>
            </a:extLst>
          </p:cNvPr>
          <p:cNvSpPr>
            <a:spLocks noGrp="1" noRot="1" noChangeAspect="1" noTextEdit="1"/>
          </p:cNvSpPr>
          <p:nvPr>
            <p:ph type="sldImg"/>
          </p:nvPr>
        </p:nvSpPr>
        <p:spPr>
          <a:solidFill>
            <a:srgbClr val="729FCF"/>
          </a:solidFill>
          <a:ln w="25400">
            <a:solidFill>
              <a:srgbClr val="3465A4"/>
            </a:solidFill>
            <a:miter lim="800000"/>
            <a:headEnd/>
            <a:tailEnd/>
          </a:ln>
        </p:spPr>
      </p:sp>
      <p:sp>
        <p:nvSpPr>
          <p:cNvPr id="3" name="Espace réservé des notes 2">
            <a:extLst>
              <a:ext uri="{FF2B5EF4-FFF2-40B4-BE49-F238E27FC236}">
                <a16:creationId xmlns:a16="http://schemas.microsoft.com/office/drawing/2014/main" id="{7F518D8F-DFBE-4BA8-A813-E5EF50020C5A}"/>
              </a:ext>
            </a:extLst>
          </p:cNvPr>
          <p:cNvSpPr txBox="1">
            <a:spLocks noGrp="1"/>
          </p:cNvSpPr>
          <p:nvPr>
            <p:ph type="body" sz="quarter" idx="1"/>
          </p:nvPr>
        </p:nvSpPr>
        <p:spPr/>
        <p:txBody>
          <a:bodyPr/>
          <a:lstStyle/>
          <a:p>
            <a:pPr marL="216000" indent="-216000" eaLnBrk="1" fontAlgn="auto">
              <a:spcBef>
                <a:spcPts val="0"/>
              </a:spcBef>
              <a:spcAft>
                <a:spcPts val="0"/>
              </a:spcAft>
              <a:defRPr/>
            </a:pPr>
            <a:endParaRPr>
              <a:solidFill>
                <a:sysClr val="windowText" lastClr="000000"/>
              </a:solidFill>
            </a:endParaRPr>
          </a:p>
        </p:txBody>
      </p:sp>
    </p:spTree>
    <p:extLst>
      <p:ext uri="{BB962C8B-B14F-4D97-AF65-F5344CB8AC3E}">
        <p14:creationId xmlns:p14="http://schemas.microsoft.com/office/powerpoint/2010/main" val="3668867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u numéro de diapositive 6">
            <a:extLst>
              <a:ext uri="{FF2B5EF4-FFF2-40B4-BE49-F238E27FC236}">
                <a16:creationId xmlns:a16="http://schemas.microsoft.com/office/drawing/2014/main" id="{B53A323D-9ABA-4794-AF03-887BEC972DA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EEF9822-689F-44BD-922E-442233409025}" type="slidenum">
              <a:rPr altLang="fr-FR">
                <a:ea typeface="Segoe UI" panose="020B0502040204020203" pitchFamily="34" charset="0"/>
                <a:cs typeface="Tahoma" panose="020B0604030504040204" pitchFamily="34" charset="0"/>
              </a:rPr>
              <a:pPr fontAlgn="base">
                <a:spcBef>
                  <a:spcPct val="0"/>
                </a:spcBef>
                <a:spcAft>
                  <a:spcPct val="0"/>
                </a:spcAft>
              </a:pPr>
              <a:t>6</a:t>
            </a:fld>
            <a:endParaRPr altLang="fr-FR" dirty="0">
              <a:ea typeface="Segoe UI" panose="020B0502040204020203" pitchFamily="34" charset="0"/>
              <a:cs typeface="Tahoma" panose="020B0604030504040204" pitchFamily="34" charset="0"/>
            </a:endParaRPr>
          </a:p>
        </p:txBody>
      </p:sp>
      <p:sp>
        <p:nvSpPr>
          <p:cNvPr id="5123" name="Espace réservé de l'image des diapositives 1">
            <a:extLst>
              <a:ext uri="{FF2B5EF4-FFF2-40B4-BE49-F238E27FC236}">
                <a16:creationId xmlns:a16="http://schemas.microsoft.com/office/drawing/2014/main" id="{87AFD022-773C-4AFC-84BE-CC46BCC2E122}"/>
              </a:ext>
            </a:extLst>
          </p:cNvPr>
          <p:cNvSpPr>
            <a:spLocks noGrp="1" noRot="1" noChangeAspect="1" noTextEdit="1"/>
          </p:cNvSpPr>
          <p:nvPr>
            <p:ph type="sldImg"/>
          </p:nvPr>
        </p:nvSpPr>
        <p:spPr>
          <a:solidFill>
            <a:srgbClr val="729FCF"/>
          </a:solidFill>
          <a:ln w="25400">
            <a:solidFill>
              <a:srgbClr val="3465A4"/>
            </a:solidFill>
            <a:miter lim="800000"/>
            <a:headEnd/>
            <a:tailEnd/>
          </a:ln>
        </p:spPr>
      </p:sp>
      <p:sp>
        <p:nvSpPr>
          <p:cNvPr id="3" name="Espace réservé des notes 2">
            <a:extLst>
              <a:ext uri="{FF2B5EF4-FFF2-40B4-BE49-F238E27FC236}">
                <a16:creationId xmlns:a16="http://schemas.microsoft.com/office/drawing/2014/main" id="{7F518D8F-DFBE-4BA8-A813-E5EF50020C5A}"/>
              </a:ext>
            </a:extLst>
          </p:cNvPr>
          <p:cNvSpPr txBox="1">
            <a:spLocks noGrp="1"/>
          </p:cNvSpPr>
          <p:nvPr>
            <p:ph type="body" sz="quarter" idx="1"/>
          </p:nvPr>
        </p:nvSpPr>
        <p:spPr/>
        <p:txBody>
          <a:bodyPr/>
          <a:lstStyle/>
          <a:p>
            <a:pPr marL="216000" indent="-216000" eaLnBrk="1" fontAlgn="auto">
              <a:spcBef>
                <a:spcPts val="0"/>
              </a:spcBef>
              <a:spcAft>
                <a:spcPts val="0"/>
              </a:spcAft>
              <a:defRPr/>
            </a:pPr>
            <a:endParaRPr>
              <a:solidFill>
                <a:sysClr val="windowText" lastClr="000000"/>
              </a:solidFill>
            </a:endParaRPr>
          </a:p>
        </p:txBody>
      </p:sp>
    </p:spTree>
    <p:extLst>
      <p:ext uri="{BB962C8B-B14F-4D97-AF65-F5344CB8AC3E}">
        <p14:creationId xmlns:p14="http://schemas.microsoft.com/office/powerpoint/2010/main" val="864312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u numéro de diapositive 6">
            <a:extLst>
              <a:ext uri="{FF2B5EF4-FFF2-40B4-BE49-F238E27FC236}">
                <a16:creationId xmlns:a16="http://schemas.microsoft.com/office/drawing/2014/main" id="{B53A323D-9ABA-4794-AF03-887BEC972DA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EEF9822-689F-44BD-922E-442233409025}" type="slidenum">
              <a:rPr altLang="fr-FR">
                <a:ea typeface="Segoe UI" panose="020B0502040204020203" pitchFamily="34" charset="0"/>
                <a:cs typeface="Tahoma" panose="020B0604030504040204" pitchFamily="34" charset="0"/>
              </a:rPr>
              <a:pPr fontAlgn="base">
                <a:spcBef>
                  <a:spcPct val="0"/>
                </a:spcBef>
                <a:spcAft>
                  <a:spcPct val="0"/>
                </a:spcAft>
              </a:pPr>
              <a:t>7</a:t>
            </a:fld>
            <a:endParaRPr altLang="fr-FR" dirty="0">
              <a:ea typeface="Segoe UI" panose="020B0502040204020203" pitchFamily="34" charset="0"/>
              <a:cs typeface="Tahoma" panose="020B0604030504040204" pitchFamily="34" charset="0"/>
            </a:endParaRPr>
          </a:p>
        </p:txBody>
      </p:sp>
      <p:sp>
        <p:nvSpPr>
          <p:cNvPr id="5123" name="Espace réservé de l'image des diapositives 1">
            <a:extLst>
              <a:ext uri="{FF2B5EF4-FFF2-40B4-BE49-F238E27FC236}">
                <a16:creationId xmlns:a16="http://schemas.microsoft.com/office/drawing/2014/main" id="{87AFD022-773C-4AFC-84BE-CC46BCC2E122}"/>
              </a:ext>
            </a:extLst>
          </p:cNvPr>
          <p:cNvSpPr>
            <a:spLocks noGrp="1" noRot="1" noChangeAspect="1" noTextEdit="1"/>
          </p:cNvSpPr>
          <p:nvPr>
            <p:ph type="sldImg"/>
          </p:nvPr>
        </p:nvSpPr>
        <p:spPr>
          <a:solidFill>
            <a:srgbClr val="729FCF"/>
          </a:solidFill>
          <a:ln w="25400">
            <a:solidFill>
              <a:srgbClr val="3465A4"/>
            </a:solidFill>
            <a:miter lim="800000"/>
            <a:headEnd/>
            <a:tailEnd/>
          </a:ln>
        </p:spPr>
      </p:sp>
      <p:sp>
        <p:nvSpPr>
          <p:cNvPr id="3" name="Espace réservé des notes 2">
            <a:extLst>
              <a:ext uri="{FF2B5EF4-FFF2-40B4-BE49-F238E27FC236}">
                <a16:creationId xmlns:a16="http://schemas.microsoft.com/office/drawing/2014/main" id="{7F518D8F-DFBE-4BA8-A813-E5EF50020C5A}"/>
              </a:ext>
            </a:extLst>
          </p:cNvPr>
          <p:cNvSpPr txBox="1">
            <a:spLocks noGrp="1"/>
          </p:cNvSpPr>
          <p:nvPr>
            <p:ph type="body" sz="quarter" idx="1"/>
          </p:nvPr>
        </p:nvSpPr>
        <p:spPr/>
        <p:txBody>
          <a:bodyPr/>
          <a:lstStyle/>
          <a:p>
            <a:pPr marL="216000" indent="-216000" eaLnBrk="1" fontAlgn="auto">
              <a:spcBef>
                <a:spcPts val="0"/>
              </a:spcBef>
              <a:spcAft>
                <a:spcPts val="0"/>
              </a:spcAft>
              <a:defRPr/>
            </a:pPr>
            <a:endParaRPr>
              <a:solidFill>
                <a:sysClr val="windowText" lastClr="000000"/>
              </a:solidFill>
            </a:endParaRPr>
          </a:p>
        </p:txBody>
      </p:sp>
    </p:spTree>
    <p:extLst>
      <p:ext uri="{BB962C8B-B14F-4D97-AF65-F5344CB8AC3E}">
        <p14:creationId xmlns:p14="http://schemas.microsoft.com/office/powerpoint/2010/main" val="3345076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u numéro de diapositive 6">
            <a:extLst>
              <a:ext uri="{FF2B5EF4-FFF2-40B4-BE49-F238E27FC236}">
                <a16:creationId xmlns:a16="http://schemas.microsoft.com/office/drawing/2014/main" id="{B53A323D-9ABA-4794-AF03-887BEC972DA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EEF9822-689F-44BD-922E-442233409025}" type="slidenum">
              <a:rPr altLang="fr-FR">
                <a:ea typeface="Segoe UI" panose="020B0502040204020203" pitchFamily="34" charset="0"/>
                <a:cs typeface="Tahoma" panose="020B0604030504040204" pitchFamily="34" charset="0"/>
              </a:rPr>
              <a:pPr fontAlgn="base">
                <a:spcBef>
                  <a:spcPct val="0"/>
                </a:spcBef>
                <a:spcAft>
                  <a:spcPct val="0"/>
                </a:spcAft>
              </a:pPr>
              <a:t>8</a:t>
            </a:fld>
            <a:endParaRPr altLang="fr-FR" dirty="0">
              <a:ea typeface="Segoe UI" panose="020B0502040204020203" pitchFamily="34" charset="0"/>
              <a:cs typeface="Tahoma" panose="020B0604030504040204" pitchFamily="34" charset="0"/>
            </a:endParaRPr>
          </a:p>
        </p:txBody>
      </p:sp>
      <p:sp>
        <p:nvSpPr>
          <p:cNvPr id="5123" name="Espace réservé de l'image des diapositives 1">
            <a:extLst>
              <a:ext uri="{FF2B5EF4-FFF2-40B4-BE49-F238E27FC236}">
                <a16:creationId xmlns:a16="http://schemas.microsoft.com/office/drawing/2014/main" id="{87AFD022-773C-4AFC-84BE-CC46BCC2E122}"/>
              </a:ext>
            </a:extLst>
          </p:cNvPr>
          <p:cNvSpPr>
            <a:spLocks noGrp="1" noRot="1" noChangeAspect="1" noTextEdit="1"/>
          </p:cNvSpPr>
          <p:nvPr>
            <p:ph type="sldImg"/>
          </p:nvPr>
        </p:nvSpPr>
        <p:spPr>
          <a:solidFill>
            <a:srgbClr val="729FCF"/>
          </a:solidFill>
          <a:ln w="25400">
            <a:solidFill>
              <a:srgbClr val="3465A4"/>
            </a:solidFill>
            <a:miter lim="800000"/>
            <a:headEnd/>
            <a:tailEnd/>
          </a:ln>
        </p:spPr>
      </p:sp>
      <p:sp>
        <p:nvSpPr>
          <p:cNvPr id="3" name="Espace réservé des notes 2">
            <a:extLst>
              <a:ext uri="{FF2B5EF4-FFF2-40B4-BE49-F238E27FC236}">
                <a16:creationId xmlns:a16="http://schemas.microsoft.com/office/drawing/2014/main" id="{7F518D8F-DFBE-4BA8-A813-E5EF50020C5A}"/>
              </a:ext>
            </a:extLst>
          </p:cNvPr>
          <p:cNvSpPr txBox="1">
            <a:spLocks noGrp="1"/>
          </p:cNvSpPr>
          <p:nvPr>
            <p:ph type="body" sz="quarter" idx="1"/>
          </p:nvPr>
        </p:nvSpPr>
        <p:spPr/>
        <p:txBody>
          <a:bodyPr/>
          <a:lstStyle/>
          <a:p>
            <a:pPr marL="216000" indent="-216000" eaLnBrk="1" fontAlgn="auto">
              <a:spcBef>
                <a:spcPts val="0"/>
              </a:spcBef>
              <a:spcAft>
                <a:spcPts val="0"/>
              </a:spcAft>
              <a:defRPr/>
            </a:pPr>
            <a:endParaRPr>
              <a:solidFill>
                <a:sysClr val="windowText" lastClr="000000"/>
              </a:solidFill>
            </a:endParaRPr>
          </a:p>
        </p:txBody>
      </p:sp>
    </p:spTree>
    <p:extLst>
      <p:ext uri="{BB962C8B-B14F-4D97-AF65-F5344CB8AC3E}">
        <p14:creationId xmlns:p14="http://schemas.microsoft.com/office/powerpoint/2010/main" val="2747774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8567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1614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2329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92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E27E1FD4-3FEB-8742-9B46-764D774B8C6E}"/>
              </a:ext>
            </a:extLst>
          </p:cNvPr>
          <p:cNvSpPr>
            <a:spLocks noGrp="1"/>
          </p:cNvSpPr>
          <p:nvPr>
            <p:ph type="body" idx="1"/>
          </p:nvPr>
        </p:nvSpPr>
        <p:spPr/>
        <p:txBody>
          <a:bodyPr/>
          <a:lstStyle/>
          <a:p>
            <a:r>
              <a:rPr lang="fr-FR" dirty="0"/>
              <a:t>Observons ce qui se passe en cours d’apprentissage au cœur de la classe.</a:t>
            </a:r>
          </a:p>
        </p:txBody>
      </p:sp>
    </p:spTree>
    <p:extLst>
      <p:ext uri="{BB962C8B-B14F-4D97-AF65-F5344CB8AC3E}">
        <p14:creationId xmlns:p14="http://schemas.microsoft.com/office/powerpoint/2010/main" val="2997943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4509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89D6531B-0999-4844-98B9-D9E9C92F73D1}"/>
              </a:ext>
            </a:extLst>
          </p:cNvPr>
          <p:cNvSpPr>
            <a:spLocks noGrp="1"/>
          </p:cNvSpPr>
          <p:nvPr>
            <p:ph type="body" idx="1"/>
          </p:nvPr>
        </p:nvSpPr>
        <p:spPr/>
        <p:txBody>
          <a:bodyPr/>
          <a:lstStyle/>
          <a:p>
            <a:pPr marL="215900" marR="0" lvl="0" indent="-215900" algn="l" defTabSz="914400" rtl="0" eaLnBrk="0" fontAlgn="base" latinLnBrk="0" hangingPunct="0">
              <a:lnSpc>
                <a:spcPct val="100000"/>
              </a:lnSpc>
              <a:spcBef>
                <a:spcPct val="30000"/>
              </a:spcBef>
              <a:spcAft>
                <a:spcPct val="0"/>
              </a:spcAft>
              <a:buClrTx/>
              <a:buSzTx/>
              <a:buFontTx/>
              <a:buNone/>
              <a:tabLst/>
              <a:defRPr/>
            </a:pPr>
            <a:r>
              <a:rPr lang="fr-BE" dirty="0">
                <a:highlight>
                  <a:scrgbClr r="0" g="0" b="0">
                    <a:alpha val="0"/>
                  </a:scrgbClr>
                </a:highlight>
              </a:rPr>
              <a:t>Dès les années 80, les psycholinguistes comme Jim CUMMINS distinguent le langage de communication familière du langage dit académique propre aux apprentissages des matières disciplinaires.</a:t>
            </a:r>
          </a:p>
          <a:p>
            <a:endParaRPr lang="fr-BE" dirty="0"/>
          </a:p>
        </p:txBody>
      </p:sp>
    </p:spTree>
    <p:extLst>
      <p:ext uri="{BB962C8B-B14F-4D97-AF65-F5344CB8AC3E}">
        <p14:creationId xmlns:p14="http://schemas.microsoft.com/office/powerpoint/2010/main" val="36973542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35BE4D81-2C3C-4348-B94F-7C0889E99657}"/>
              </a:ext>
            </a:extLst>
          </p:cNvPr>
          <p:cNvSpPr>
            <a:spLocks noGrp="1"/>
          </p:cNvSpPr>
          <p:nvPr>
            <p:ph type="body" idx="1"/>
          </p:nvPr>
        </p:nvSpPr>
        <p:spPr/>
        <p:txBody>
          <a:bodyPr/>
          <a:lstStyle/>
          <a:p>
            <a:endParaRPr lang="fr-BE" dirty="0"/>
          </a:p>
        </p:txBody>
      </p:sp>
    </p:spTree>
    <p:extLst>
      <p:ext uri="{BB962C8B-B14F-4D97-AF65-F5344CB8AC3E}">
        <p14:creationId xmlns:p14="http://schemas.microsoft.com/office/powerpoint/2010/main" val="33747551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A42D5EAF-A912-4F51-98D5-861B6F4C7113}"/>
              </a:ext>
            </a:extLst>
          </p:cNvPr>
          <p:cNvSpPr>
            <a:spLocks noGrp="1"/>
          </p:cNvSpPr>
          <p:nvPr>
            <p:ph type="body" idx="1"/>
          </p:nvPr>
        </p:nvSpPr>
        <p:spPr/>
        <p:txBody>
          <a:bodyPr/>
          <a:lstStyle/>
          <a:p>
            <a:r>
              <a:rPr lang="fr-BE" dirty="0"/>
              <a:t>Sur base des travaux de Vollmer (conseil de l’Europe) et Cummins (linguiste)</a:t>
            </a:r>
          </a:p>
        </p:txBody>
      </p:sp>
    </p:spTree>
    <p:extLst>
      <p:ext uri="{BB962C8B-B14F-4D97-AF65-F5344CB8AC3E}">
        <p14:creationId xmlns:p14="http://schemas.microsoft.com/office/powerpoint/2010/main" val="25963767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478539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6282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11915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41238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AD11D8ED-12DE-4CB5-A7E6-443C9D9553D3}"/>
              </a:ext>
            </a:extLst>
          </p:cNvPr>
          <p:cNvSpPr>
            <a:spLocks noGrp="1"/>
          </p:cNvSpPr>
          <p:nvPr>
            <p:ph type="body" idx="1"/>
          </p:nvPr>
        </p:nvSpPr>
        <p:spPr/>
        <p:txBody>
          <a:bodyPr/>
          <a:lstStyle/>
          <a:p>
            <a:r>
              <a:rPr lang="fr-BE" dirty="0"/>
              <a:t>Une autre rupture au niveau langagier est celle qui s’observe entre le langage parlé en famille et celui parlé en classe.</a:t>
            </a:r>
          </a:p>
          <a:p>
            <a:r>
              <a:rPr lang="fr-BE" dirty="0"/>
              <a:t>Alors que Jim CUMMINS analyse les niveaux langagiers en usage au sein même de l’école, d’autres </a:t>
            </a:r>
            <a:r>
              <a:rPr lang="fr-BE" dirty="0" err="1"/>
              <a:t>socio-linguistes</a:t>
            </a:r>
            <a:r>
              <a:rPr lang="fr-BE" dirty="0"/>
              <a:t> s’attachent à observer les différences langagières être familles et monde scolaire. Ainsi Basil BERNSTEIN dès les années 70 distingue ce qu’il appellera le code élaboré et le code restreint.</a:t>
            </a:r>
          </a:p>
        </p:txBody>
      </p:sp>
    </p:spTree>
    <p:extLst>
      <p:ext uri="{BB962C8B-B14F-4D97-AF65-F5344CB8AC3E}">
        <p14:creationId xmlns:p14="http://schemas.microsoft.com/office/powerpoint/2010/main" val="32772043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s notes 1">
            <a:extLst>
              <a:ext uri="{FF2B5EF4-FFF2-40B4-BE49-F238E27FC236}">
                <a16:creationId xmlns:a16="http://schemas.microsoft.com/office/drawing/2014/main" id="{E3CE3A11-B91C-4905-89C9-30188C6F9C0C}"/>
              </a:ext>
            </a:extLst>
          </p:cNvPr>
          <p:cNvSpPr>
            <a:spLocks noGrp="1"/>
          </p:cNvSpPr>
          <p:nvPr>
            <p:ph type="body" idx="1"/>
          </p:nvPr>
        </p:nvSpPr>
        <p:spPr/>
        <p:txBody>
          <a:bodyPr/>
          <a:lstStyle/>
          <a:p>
            <a:endParaRPr lang="fr-BE" dirty="0"/>
          </a:p>
        </p:txBody>
      </p:sp>
    </p:spTree>
    <p:extLst>
      <p:ext uri="{BB962C8B-B14F-4D97-AF65-F5344CB8AC3E}">
        <p14:creationId xmlns:p14="http://schemas.microsoft.com/office/powerpoint/2010/main" val="42263737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83622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449119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82538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En 3e maternelle…</a:t>
            </a:r>
          </a:p>
          <a:p>
            <a:r>
              <a:rPr lang="fr-FR" dirty="0"/>
              <a:t>Nathalie: « Moi, j’veux dire que quand on va aller chez les correspondants, j’vais pouvoir faire du vélo parce qu’elle me dit sur la bande qu’elle va m’prêter le sien, ma correspondante.</a:t>
            </a:r>
          </a:p>
          <a:p>
            <a:r>
              <a:rPr lang="fr-FR" dirty="0" err="1"/>
              <a:t>Azim</a:t>
            </a:r>
            <a:r>
              <a:rPr lang="fr-FR" dirty="0"/>
              <a:t>: « Moi i faire du vélo. I dire ça. » BOISSEAU, Apprendre à parler en maternelle. </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28</a:t>
            </a:fld>
            <a:endParaRPr lang="fr-BE" dirty="0"/>
          </a:p>
        </p:txBody>
      </p:sp>
    </p:spTree>
    <p:extLst>
      <p:ext uri="{BB962C8B-B14F-4D97-AF65-F5344CB8AC3E}">
        <p14:creationId xmlns:p14="http://schemas.microsoft.com/office/powerpoint/2010/main" val="29663393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defRPr/>
            </a:pPr>
            <a:r>
              <a:rPr lang="fr-BE" b="0" i="0" u="none" dirty="0"/>
              <a:t>En 5</a:t>
            </a:r>
            <a:r>
              <a:rPr lang="fr-BE" b="0" i="0" u="none" baseline="30000" dirty="0"/>
              <a:t>e</a:t>
            </a:r>
            <a:r>
              <a:rPr lang="fr-BE" b="0" i="0" u="none" dirty="0"/>
              <a:t> primaire…à la suite de manipulations du </a:t>
            </a:r>
            <a:r>
              <a:rPr lang="fr-BE" b="0" i="0" u="none" dirty="0" err="1"/>
              <a:t>tangram</a:t>
            </a:r>
            <a:r>
              <a:rPr lang="fr-BE" b="0" i="0" u="none" dirty="0"/>
              <a:t> autour de l’équivalence des fractions, </a:t>
            </a:r>
            <a:r>
              <a:rPr lang="fr-BE" altLang="fr-FR" b="0" i="0" u="none" dirty="0" err="1"/>
              <a:t>Jod</a:t>
            </a:r>
            <a:r>
              <a:rPr lang="fr-BE" altLang="fr-FR" b="0" i="0" u="none" dirty="0"/>
              <a:t>, inscrit depuis la 1</a:t>
            </a:r>
            <a:r>
              <a:rPr lang="fr-BE" altLang="fr-FR" b="0" i="0" u="none" baseline="30000" dirty="0"/>
              <a:t>e</a:t>
            </a:r>
            <a:r>
              <a:rPr lang="fr-BE" altLang="fr-FR" b="0" i="0" u="none" dirty="0"/>
              <a:t> maternelle raconte: </a:t>
            </a:r>
          </a:p>
          <a:p>
            <a:pPr algn="just">
              <a:defRPr/>
            </a:pPr>
            <a:r>
              <a:rPr lang="fr-BE" altLang="fr-FR" b="0" i="0" u="none" dirty="0"/>
              <a:t>« J’ai appris que les formes peuvent avoir la même fraction un rectangle et un carré peuvent avoir 1/8-1/4-1/2-2/4 »</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29</a:t>
            </a:fld>
            <a:endParaRPr lang="fr-BE" dirty="0"/>
          </a:p>
        </p:txBody>
      </p:sp>
    </p:spTree>
    <p:extLst>
      <p:ext uri="{BB962C8B-B14F-4D97-AF65-F5344CB8AC3E}">
        <p14:creationId xmlns:p14="http://schemas.microsoft.com/office/powerpoint/2010/main" val="35599512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30</a:t>
            </a:fld>
            <a:endParaRPr lang="fr-BE" dirty="0"/>
          </a:p>
        </p:txBody>
      </p:sp>
    </p:spTree>
    <p:extLst>
      <p:ext uri="{BB962C8B-B14F-4D97-AF65-F5344CB8AC3E}">
        <p14:creationId xmlns:p14="http://schemas.microsoft.com/office/powerpoint/2010/main" val="3543262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altLang="fr-FR" i="0" dirty="0"/>
              <a:t>Les enfants des familles favorisées bénéficient de 1500 heures de lecture interactive avant l’entrée à l’école maternelle contre 25 heures pour ceux des familles défavorisées.                        </a:t>
            </a:r>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31</a:t>
            </a:fld>
            <a:endParaRPr lang="fr-BE" dirty="0"/>
          </a:p>
        </p:txBody>
      </p:sp>
    </p:spTree>
    <p:extLst>
      <p:ext uri="{BB962C8B-B14F-4D97-AF65-F5344CB8AC3E}">
        <p14:creationId xmlns:p14="http://schemas.microsoft.com/office/powerpoint/2010/main" val="18256861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A partir de la définition qu’en ont donnée les auteurs VERDELHAN, MAURER et DURAND, observons les spécificités de la langue des apprentissages scolaires.</a:t>
            </a:r>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33</a:t>
            </a:fld>
            <a:endParaRPr lang="fr-BE" dirty="0"/>
          </a:p>
        </p:txBody>
      </p:sp>
    </p:spTree>
    <p:extLst>
      <p:ext uri="{BB962C8B-B14F-4D97-AF65-F5344CB8AC3E}">
        <p14:creationId xmlns:p14="http://schemas.microsoft.com/office/powerpoint/2010/main" val="28190081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39</a:t>
            </a:fld>
            <a:endParaRPr lang="fr-BE" dirty="0"/>
          </a:p>
        </p:txBody>
      </p:sp>
    </p:spTree>
    <p:extLst>
      <p:ext uri="{BB962C8B-B14F-4D97-AF65-F5344CB8AC3E}">
        <p14:creationId xmlns:p14="http://schemas.microsoft.com/office/powerpoint/2010/main" val="42518358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40</a:t>
            </a:fld>
            <a:endParaRPr lang="fr-BE" dirty="0"/>
          </a:p>
        </p:txBody>
      </p:sp>
    </p:spTree>
    <p:extLst>
      <p:ext uri="{BB962C8B-B14F-4D97-AF65-F5344CB8AC3E}">
        <p14:creationId xmlns:p14="http://schemas.microsoft.com/office/powerpoint/2010/main" val="14919927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41</a:t>
            </a:fld>
            <a:endParaRPr lang="fr-BE" dirty="0"/>
          </a:p>
        </p:txBody>
      </p:sp>
    </p:spTree>
    <p:extLst>
      <p:ext uri="{BB962C8B-B14F-4D97-AF65-F5344CB8AC3E}">
        <p14:creationId xmlns:p14="http://schemas.microsoft.com/office/powerpoint/2010/main" val="38368101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42</a:t>
            </a:fld>
            <a:endParaRPr lang="fr-BE" dirty="0"/>
          </a:p>
        </p:txBody>
      </p:sp>
    </p:spTree>
    <p:extLst>
      <p:ext uri="{BB962C8B-B14F-4D97-AF65-F5344CB8AC3E}">
        <p14:creationId xmlns:p14="http://schemas.microsoft.com/office/powerpoint/2010/main" val="33690245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43</a:t>
            </a:fld>
            <a:endParaRPr lang="fr-BE" dirty="0"/>
          </a:p>
        </p:txBody>
      </p:sp>
    </p:spTree>
    <p:extLst>
      <p:ext uri="{BB962C8B-B14F-4D97-AF65-F5344CB8AC3E}">
        <p14:creationId xmlns:p14="http://schemas.microsoft.com/office/powerpoint/2010/main" val="8420910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44</a:t>
            </a:fld>
            <a:endParaRPr lang="fr-BE" dirty="0"/>
          </a:p>
        </p:txBody>
      </p:sp>
    </p:spTree>
    <p:extLst>
      <p:ext uri="{BB962C8B-B14F-4D97-AF65-F5344CB8AC3E}">
        <p14:creationId xmlns:p14="http://schemas.microsoft.com/office/powerpoint/2010/main" val="18207914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45</a:t>
            </a:fld>
            <a:endParaRPr lang="fr-BE" dirty="0"/>
          </a:p>
        </p:txBody>
      </p:sp>
    </p:spTree>
    <p:extLst>
      <p:ext uri="{BB962C8B-B14F-4D97-AF65-F5344CB8AC3E}">
        <p14:creationId xmlns:p14="http://schemas.microsoft.com/office/powerpoint/2010/main" val="37316423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46</a:t>
            </a:fld>
            <a:endParaRPr lang="fr-BE" dirty="0"/>
          </a:p>
        </p:txBody>
      </p:sp>
    </p:spTree>
    <p:extLst>
      <p:ext uri="{BB962C8B-B14F-4D97-AF65-F5344CB8AC3E}">
        <p14:creationId xmlns:p14="http://schemas.microsoft.com/office/powerpoint/2010/main" val="42132042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47</a:t>
            </a:fld>
            <a:endParaRPr lang="fr-BE" dirty="0"/>
          </a:p>
        </p:txBody>
      </p:sp>
    </p:spTree>
    <p:extLst>
      <p:ext uri="{BB962C8B-B14F-4D97-AF65-F5344CB8AC3E}">
        <p14:creationId xmlns:p14="http://schemas.microsoft.com/office/powerpoint/2010/main" val="7123499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48</a:t>
            </a:fld>
            <a:endParaRPr lang="fr-BE" dirty="0"/>
          </a:p>
        </p:txBody>
      </p:sp>
    </p:spTree>
    <p:extLst>
      <p:ext uri="{BB962C8B-B14F-4D97-AF65-F5344CB8AC3E}">
        <p14:creationId xmlns:p14="http://schemas.microsoft.com/office/powerpoint/2010/main" val="24691719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49</a:t>
            </a:fld>
            <a:endParaRPr lang="fr-BE" dirty="0"/>
          </a:p>
        </p:txBody>
      </p:sp>
    </p:spTree>
    <p:extLst>
      <p:ext uri="{BB962C8B-B14F-4D97-AF65-F5344CB8AC3E}">
        <p14:creationId xmlns:p14="http://schemas.microsoft.com/office/powerpoint/2010/main" val="38935790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50</a:t>
            </a:fld>
            <a:endParaRPr lang="fr-BE" dirty="0"/>
          </a:p>
        </p:txBody>
      </p:sp>
    </p:spTree>
    <p:extLst>
      <p:ext uri="{BB962C8B-B14F-4D97-AF65-F5344CB8AC3E}">
        <p14:creationId xmlns:p14="http://schemas.microsoft.com/office/powerpoint/2010/main" val="28412782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81</a:t>
            </a:fld>
            <a:endParaRPr lang="fr-BE" dirty="0"/>
          </a:p>
        </p:txBody>
      </p:sp>
    </p:spTree>
    <p:extLst>
      <p:ext uri="{BB962C8B-B14F-4D97-AF65-F5344CB8AC3E}">
        <p14:creationId xmlns:p14="http://schemas.microsoft.com/office/powerpoint/2010/main" val="13473138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82</a:t>
            </a:fld>
            <a:endParaRPr lang="fr-BE" dirty="0"/>
          </a:p>
        </p:txBody>
      </p:sp>
    </p:spTree>
    <p:extLst>
      <p:ext uri="{BB962C8B-B14F-4D97-AF65-F5344CB8AC3E}">
        <p14:creationId xmlns:p14="http://schemas.microsoft.com/office/powerpoint/2010/main" val="39423722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83</a:t>
            </a:fld>
            <a:endParaRPr lang="fr-BE" dirty="0"/>
          </a:p>
        </p:txBody>
      </p:sp>
    </p:spTree>
    <p:extLst>
      <p:ext uri="{BB962C8B-B14F-4D97-AF65-F5344CB8AC3E}">
        <p14:creationId xmlns:p14="http://schemas.microsoft.com/office/powerpoint/2010/main" val="14560213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84</a:t>
            </a:fld>
            <a:endParaRPr lang="fr-BE" dirty="0"/>
          </a:p>
        </p:txBody>
      </p:sp>
    </p:spTree>
    <p:extLst>
      <p:ext uri="{BB962C8B-B14F-4D97-AF65-F5344CB8AC3E}">
        <p14:creationId xmlns:p14="http://schemas.microsoft.com/office/powerpoint/2010/main" val="40379598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85</a:t>
            </a:fld>
            <a:endParaRPr lang="fr-BE" dirty="0"/>
          </a:p>
        </p:txBody>
      </p:sp>
    </p:spTree>
    <p:extLst>
      <p:ext uri="{BB962C8B-B14F-4D97-AF65-F5344CB8AC3E}">
        <p14:creationId xmlns:p14="http://schemas.microsoft.com/office/powerpoint/2010/main" val="31726189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spcBef>
                <a:spcPts val="0"/>
              </a:spcBef>
            </a:pPr>
            <a:endParaRPr lang="fr-FR" dirty="0"/>
          </a:p>
        </p:txBody>
      </p:sp>
      <p:sp>
        <p:nvSpPr>
          <p:cNvPr id="4" name="Espace réservé du numéro de diapositive 3"/>
          <p:cNvSpPr>
            <a:spLocks noGrp="1"/>
          </p:cNvSpPr>
          <p:nvPr>
            <p:ph type="sldNum" sz="quarter" idx="5"/>
          </p:nvPr>
        </p:nvSpPr>
        <p:spPr/>
        <p:txBody>
          <a:bodyPr/>
          <a:lstStyle/>
          <a:p>
            <a:pPr>
              <a:defRPr/>
            </a:pPr>
            <a:fld id="{2EAF11E3-57BF-4218-A478-930D4389B9DB}" type="slidenum">
              <a:rPr lang="fr-BE" smtClean="0"/>
              <a:pPr>
                <a:defRPr/>
              </a:pPr>
              <a:t>86</a:t>
            </a:fld>
            <a:endParaRPr lang="fr-BE" dirty="0"/>
          </a:p>
        </p:txBody>
      </p:sp>
    </p:spTree>
    <p:extLst>
      <p:ext uri="{BB962C8B-B14F-4D97-AF65-F5344CB8AC3E}">
        <p14:creationId xmlns:p14="http://schemas.microsoft.com/office/powerpoint/2010/main" val="1137386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amp; Subtitle">
    <p:spTree>
      <p:nvGrpSpPr>
        <p:cNvPr id="1" name=""/>
        <p:cNvGrpSpPr/>
        <p:nvPr/>
      </p:nvGrpSpPr>
      <p:grpSpPr>
        <a:xfrm>
          <a:off x="0" y="0"/>
          <a:ext cx="0" cy="0"/>
          <a:chOff x="0" y="0"/>
          <a:chExt cx="0" cy="0"/>
        </a:xfrm>
      </p:grpSpPr>
      <p:sp>
        <p:nvSpPr>
          <p:cNvPr id="11" name="Presenter: Name Surname"/>
          <p:cNvSpPr txBox="1">
            <a:spLocks noGrp="1"/>
          </p:cNvSpPr>
          <p:nvPr>
            <p:ph type="body" sz="quarter" idx="13"/>
          </p:nvPr>
        </p:nvSpPr>
        <p:spPr>
          <a:xfrm>
            <a:off x="3205815" y="6411466"/>
            <a:ext cx="3662103" cy="1796389"/>
          </a:xfrm>
          <a:prstGeom prst="rect">
            <a:avLst/>
          </a:prstGeom>
          <a:solidFill>
            <a:srgbClr val="CB7679"/>
          </a:solidFill>
        </p:spPr>
        <p:txBody>
          <a:bodyPr>
            <a:spAutoFit/>
          </a:bodyPr>
          <a:lstStyle>
            <a:lvl1pPr marL="0" indent="0" algn="ctr">
              <a:lnSpc>
                <a:spcPts val="2248"/>
              </a:lnSpc>
              <a:spcBef>
                <a:spcPts val="0"/>
              </a:spcBef>
              <a:buSzTx/>
              <a:buNone/>
              <a:defRPr sz="1860" i="1">
                <a:solidFill>
                  <a:srgbClr val="FFFFFF"/>
                </a:solidFill>
              </a:defRPr>
            </a:lvl1pPr>
          </a:lstStyle>
          <a:p>
            <a:r>
              <a:rPr lang="fr-FR"/>
              <a:t>Modifier les styles du texte du masque
Deuxième niveau
Troisième niveau
Quatrième niveau
Cinquième niveau</a:t>
            </a:r>
            <a:endParaRPr/>
          </a:p>
        </p:txBody>
      </p:sp>
      <p:sp>
        <p:nvSpPr>
          <p:cNvPr id="12" name="Bitter Sweet"/>
          <p:cNvSpPr txBox="1">
            <a:spLocks noGrp="1"/>
          </p:cNvSpPr>
          <p:nvPr>
            <p:ph type="body" sz="half" idx="14"/>
          </p:nvPr>
        </p:nvSpPr>
        <p:spPr>
          <a:xfrm>
            <a:off x="2108718" y="1665605"/>
            <a:ext cx="5863189" cy="20578519"/>
          </a:xfrm>
          <a:prstGeom prst="rect">
            <a:avLst/>
          </a:prstGeom>
        </p:spPr>
        <p:txBody>
          <a:bodyPr>
            <a:spAutoFit/>
          </a:bodyPr>
          <a:lstStyle>
            <a:lvl1pPr marL="0" indent="0" algn="ctr">
              <a:lnSpc>
                <a:spcPct val="90000"/>
              </a:lnSpc>
              <a:spcBef>
                <a:spcPts val="0"/>
              </a:spcBef>
              <a:buSzTx/>
              <a:buNone/>
              <a:defRPr sz="9224" cap="all"/>
            </a:lvl1pPr>
          </a:lstStyle>
          <a:p>
            <a:r>
              <a:rPr lang="fr-FR"/>
              <a:t>Modifier les styles du texte du masque
Deuxième niveau
Troisième niveau
Quatrième niveau
Cinquième niveau</a:t>
            </a:r>
            <a:endParaRPr/>
          </a:p>
        </p:txBody>
      </p:sp>
      <p:sp>
        <p:nvSpPr>
          <p:cNvPr id="13" name="Designed by Graphic Node"/>
          <p:cNvSpPr txBox="1">
            <a:spLocks noGrp="1"/>
          </p:cNvSpPr>
          <p:nvPr>
            <p:ph type="body" sz="quarter" idx="15"/>
          </p:nvPr>
        </p:nvSpPr>
        <p:spPr>
          <a:xfrm>
            <a:off x="3382423" y="4511525"/>
            <a:ext cx="3315780" cy="1128514"/>
          </a:xfrm>
          <a:prstGeom prst="rect">
            <a:avLst/>
          </a:prstGeom>
        </p:spPr>
        <p:txBody>
          <a:bodyPr wrap="none">
            <a:spAutoFit/>
          </a:bodyPr>
          <a:lstStyle>
            <a:lvl1pPr marL="0" indent="0" algn="ctr">
              <a:lnSpc>
                <a:spcPts val="1550"/>
              </a:lnSpc>
              <a:spcBef>
                <a:spcPts val="0"/>
              </a:spcBef>
              <a:buSzTx/>
              <a:buNone/>
              <a:defRPr sz="1240" b="0" i="0" cap="all" spc="62">
                <a:latin typeface="Calibri" panose="020F0502020204030204" pitchFamily="34" charset="0"/>
                <a:ea typeface="Calibri" panose="020F0502020204030204" pitchFamily="34" charset="0"/>
                <a:cs typeface="Calibri" panose="020F0502020204030204" pitchFamily="34" charset="0"/>
                <a:sym typeface="Avenir Next"/>
              </a:defRPr>
            </a:lvl1pPr>
          </a:lstStyle>
          <a:p>
            <a:r>
              <a:rPr lang="fr-FR" dirty="0"/>
              <a:t>Modifier les styles du texte du masque
Deuxième niveau
Troisième niveau
Quatrième niveau
Cinquième niveau</a:t>
            </a:r>
            <a:endParaRPr dirty="0"/>
          </a:p>
        </p:txBody>
      </p:sp>
      <p:sp>
        <p:nvSpPr>
          <p:cNvPr id="14"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13685572"/>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About">
    <p:spTree>
      <p:nvGrpSpPr>
        <p:cNvPr id="1" name=""/>
        <p:cNvGrpSpPr/>
        <p:nvPr/>
      </p:nvGrpSpPr>
      <p:grpSpPr>
        <a:xfrm>
          <a:off x="0" y="0"/>
          <a:ext cx="0" cy="0"/>
          <a:chOff x="0" y="0"/>
          <a:chExt cx="0" cy="0"/>
        </a:xfrm>
      </p:grpSpPr>
      <p:sp>
        <p:nvSpPr>
          <p:cNvPr id="21" name="next &gt;">
            <a:hlinkClick r:id="" action="ppaction://hlinkshowjump?jump=nextslide"/>
          </p:cNvPr>
          <p:cNvSpPr txBox="1">
            <a:spLocks noGrp="1"/>
          </p:cNvSpPr>
          <p:nvPr>
            <p:ph type="body" sz="quarter" idx="13"/>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22" name="enim voluptatem quia voluptas"/>
          <p:cNvSpPr txBox="1">
            <a:spLocks noGrp="1"/>
          </p:cNvSpPr>
          <p:nvPr>
            <p:ph type="body" sz="quarter" idx="14"/>
          </p:nvPr>
        </p:nvSpPr>
        <p:spPr>
          <a:xfrm>
            <a:off x="39042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sp>
        <p:nvSpPr>
          <p:cNvPr id="23" name="blanket-2642601_1280.jpg"/>
          <p:cNvSpPr>
            <a:spLocks noGrp="1"/>
          </p:cNvSpPr>
          <p:nvPr>
            <p:ph type="pic" sz="quarter" idx="15"/>
          </p:nvPr>
        </p:nvSpPr>
        <p:spPr>
          <a:xfrm>
            <a:off x="2612233" y="2780585"/>
            <a:ext cx="2156377" cy="2156151"/>
          </a:xfrm>
          <a:prstGeom prst="rect">
            <a:avLst/>
          </a:prstGeom>
        </p:spPr>
        <p:txBody>
          <a:bodyPr lIns="91439" tIns="45719" rIns="91439" bIns="45719" anchor="t"/>
          <a:lstStyle/>
          <a:p>
            <a:r>
              <a:rPr lang="fr-FR"/>
              <a:t>Cliquez sur l'icône pour ajouter une image</a:t>
            </a:r>
            <a:endParaRPr/>
          </a:p>
        </p:txBody>
      </p:sp>
      <p:sp>
        <p:nvSpPr>
          <p:cNvPr id="24" name="Bitter Sweet"/>
          <p:cNvSpPr txBox="1">
            <a:spLocks noGrp="1"/>
          </p:cNvSpPr>
          <p:nvPr>
            <p:ph type="body" sz="quarter" idx="16"/>
          </p:nvPr>
        </p:nvSpPr>
        <p:spPr>
          <a:xfrm>
            <a:off x="2108718" y="1481838"/>
            <a:ext cx="5863189" cy="8389797"/>
          </a:xfrm>
          <a:prstGeom prst="rect">
            <a:avLst/>
          </a:prstGeom>
        </p:spPr>
        <p:txBody>
          <a:bodyPr>
            <a:spAutoFit/>
          </a:bodyPr>
          <a:lstStyle>
            <a:lvl1pPr marL="0" indent="0" algn="ctr">
              <a:lnSpc>
                <a:spcPct val="90000"/>
              </a:lnSpc>
              <a:spcBef>
                <a:spcPts val="0"/>
              </a:spcBef>
              <a:buSzTx/>
              <a:buNone/>
              <a:defRPr sz="5426" cap="all"/>
            </a:lvl1pPr>
          </a:lstStyle>
          <a:p>
            <a:r>
              <a:rPr lang="fr-FR"/>
              <a:t>Modifier les styles du texte du masque
Deuxième niveau
Troisième niveau
Quatrième niveau
Cinquième niveau</a:t>
            </a:r>
            <a:endParaRPr/>
          </a:p>
        </p:txBody>
      </p:sp>
      <p:sp>
        <p:nvSpPr>
          <p:cNvPr id="25" name="Legentis in iis qui facit eorum claritatem. Investigationes demonstraverunt lectores legere me lius quod ii legunt saepius. Claritas est etiam processus dynamicus, qui sequitur mutationem consuetudium lectorum. Mirum est notare quam littera gothica, quam nunc putamus parum claram,"/>
          <p:cNvSpPr txBox="1">
            <a:spLocks noGrp="1"/>
          </p:cNvSpPr>
          <p:nvPr>
            <p:ph type="body" sz="quarter" idx="17"/>
          </p:nvPr>
        </p:nvSpPr>
        <p:spPr>
          <a:xfrm>
            <a:off x="5004804" y="2833894"/>
            <a:ext cx="2463589" cy="1137619"/>
          </a:xfrm>
          <a:prstGeom prst="rect">
            <a:avLst/>
          </a:prstGeom>
        </p:spPr>
        <p:txBody>
          <a:bodyPr>
            <a:spAutoFit/>
          </a:bodyPr>
          <a:lstStyle>
            <a:lvl1pPr marL="0" indent="0">
              <a:lnSpc>
                <a:spcPct val="90000"/>
              </a:lnSpc>
              <a:spcBef>
                <a:spcPts val="0"/>
              </a:spcBef>
              <a:buSzTx/>
              <a:buNone/>
              <a:defRPr sz="1240" b="0" i="0">
                <a:latin typeface="Calibri" panose="020F0502020204030204" pitchFamily="34" charset="0"/>
                <a:ea typeface="Calibri" panose="020F0502020204030204" pitchFamily="34" charset="0"/>
                <a:cs typeface="Calibri" panose="020F0502020204030204" pitchFamily="34" charset="0"/>
                <a:sym typeface="Avenir Next"/>
              </a:defRPr>
            </a:lvl1pPr>
          </a:lstStyle>
          <a:p>
            <a:r>
              <a:rPr lang="fr-FR" dirty="0"/>
              <a:t>Modifier les styles du texte du masque
Deuxième niveau
Troisième niveau
Quatrième niveau
Cinquième niveau</a:t>
            </a:r>
            <a:endParaRPr dirty="0"/>
          </a:p>
        </p:txBody>
      </p:sp>
      <p:sp>
        <p:nvSpPr>
          <p:cNvPr id="26" name="Designed by Graphic Node"/>
          <p:cNvSpPr txBox="1">
            <a:spLocks noGrp="1"/>
          </p:cNvSpPr>
          <p:nvPr>
            <p:ph type="body" sz="quarter" idx="18"/>
          </p:nvPr>
        </p:nvSpPr>
        <p:spPr>
          <a:xfrm>
            <a:off x="3382423" y="5443359"/>
            <a:ext cx="3315780" cy="1128514"/>
          </a:xfrm>
          <a:prstGeom prst="rect">
            <a:avLst/>
          </a:prstGeom>
        </p:spPr>
        <p:txBody>
          <a:bodyPr wrap="none">
            <a:spAutoFit/>
          </a:bodyPr>
          <a:lstStyle>
            <a:lvl1pPr marL="0" indent="0" algn="ctr">
              <a:lnSpc>
                <a:spcPts val="1550"/>
              </a:lnSpc>
              <a:spcBef>
                <a:spcPts val="0"/>
              </a:spcBef>
              <a:buSzTx/>
              <a:buNone/>
              <a:defRPr sz="1240" b="0" i="0" cap="all" spc="62">
                <a:latin typeface="Calibri" panose="020F0502020204030204" pitchFamily="34" charset="0"/>
                <a:ea typeface="Calibri" panose="020F0502020204030204" pitchFamily="34" charset="0"/>
                <a:cs typeface="Calibri" panose="020F0502020204030204" pitchFamily="34" charset="0"/>
                <a:sym typeface="Avenir Next"/>
              </a:defRPr>
            </a:lvl1pPr>
          </a:lstStyle>
          <a:p>
            <a:r>
              <a:rPr lang="fr-FR" dirty="0"/>
              <a:t>Modifier les styles du texte du masque
Deuxième niveau
Troisième niveau
Quatrième niveau
Cinquième niveau</a:t>
            </a:r>
            <a:endParaRPr dirty="0"/>
          </a:p>
        </p:txBody>
      </p:sp>
      <p:sp>
        <p:nvSpPr>
          <p:cNvPr id="27"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1413328315"/>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x" preserve="1">
  <p:cSld name="Photo Collage">
    <p:spTree>
      <p:nvGrpSpPr>
        <p:cNvPr id="1" name=""/>
        <p:cNvGrpSpPr/>
        <p:nvPr/>
      </p:nvGrpSpPr>
      <p:grpSpPr>
        <a:xfrm>
          <a:off x="0" y="0"/>
          <a:ext cx="0" cy="0"/>
          <a:chOff x="0" y="0"/>
          <a:chExt cx="0" cy="0"/>
        </a:xfrm>
      </p:grpSpPr>
      <p:sp>
        <p:nvSpPr>
          <p:cNvPr id="34" name="blanket-2642601_1280.jpg"/>
          <p:cNvSpPr>
            <a:spLocks noGrp="1"/>
          </p:cNvSpPr>
          <p:nvPr>
            <p:ph type="pic" idx="13"/>
          </p:nvPr>
        </p:nvSpPr>
        <p:spPr>
          <a:xfrm>
            <a:off x="206731" y="157493"/>
            <a:ext cx="9657318" cy="5876466"/>
          </a:xfrm>
          <a:prstGeom prst="rect">
            <a:avLst/>
          </a:prstGeom>
        </p:spPr>
        <p:txBody>
          <a:bodyPr lIns="91439" tIns="45719" rIns="91439" bIns="45719" anchor="t"/>
          <a:lstStyle/>
          <a:p>
            <a:r>
              <a:rPr lang="fr-FR"/>
              <a:t>Cliquez sur l'icône pour ajouter une image</a:t>
            </a:r>
            <a:endParaRPr/>
          </a:p>
        </p:txBody>
      </p:sp>
      <p:sp>
        <p:nvSpPr>
          <p:cNvPr id="35" name="nemo enim ipsam voluptatem quia voluptas"/>
          <p:cNvSpPr txBox="1">
            <a:spLocks noGrp="1"/>
          </p:cNvSpPr>
          <p:nvPr>
            <p:ph type="body" sz="quarter" idx="14"/>
          </p:nvPr>
        </p:nvSpPr>
        <p:spPr>
          <a:xfrm>
            <a:off x="4022997" y="6107784"/>
            <a:ext cx="5650664" cy="936218"/>
          </a:xfrm>
          <a:prstGeom prst="rect">
            <a:avLst/>
          </a:prstGeom>
        </p:spPr>
        <p:txBody>
          <a:bodyPr>
            <a:spAutoFit/>
          </a:bodyPr>
          <a:lstStyle>
            <a:lvl1pPr marL="0" indent="0" algn="r">
              <a:lnSpc>
                <a:spcPts val="1318"/>
              </a:lnSpc>
              <a:spcBef>
                <a:spcPts val="0"/>
              </a:spcBef>
              <a:buSzTx/>
              <a:buNone/>
              <a:defRPr sz="1085"/>
            </a:lvl1pPr>
          </a:lstStyle>
          <a:p>
            <a:r>
              <a:rPr lang="fr-FR"/>
              <a:t>Modifier les styles du texte du masque
Deuxième niveau
Troisième niveau
Quatrième niveau
Cinquième niveau</a:t>
            </a:r>
            <a:endParaRPr/>
          </a:p>
        </p:txBody>
      </p:sp>
      <p:sp>
        <p:nvSpPr>
          <p:cNvPr id="36" name="next &gt;">
            <a:hlinkClick r:id="" action="ppaction://hlinkshowjump?jump=nextslide"/>
          </p:cNvPr>
          <p:cNvSpPr txBox="1">
            <a:spLocks noGrp="1"/>
          </p:cNvSpPr>
          <p:nvPr>
            <p:ph type="body" sz="quarter" idx="15"/>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37" name="enim voluptatem quia voluptas"/>
          <p:cNvSpPr txBox="1">
            <a:spLocks noGrp="1"/>
          </p:cNvSpPr>
          <p:nvPr>
            <p:ph type="body" sz="quarter" idx="16"/>
          </p:nvPr>
        </p:nvSpPr>
        <p:spPr>
          <a:xfrm>
            <a:off x="39042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sp>
        <p:nvSpPr>
          <p:cNvPr id="38"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2868084790"/>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x" preserve="1">
  <p:cSld name="Photos &amp; Quote Collage">
    <p:spTree>
      <p:nvGrpSpPr>
        <p:cNvPr id="1" name=""/>
        <p:cNvGrpSpPr/>
        <p:nvPr/>
      </p:nvGrpSpPr>
      <p:grpSpPr>
        <a:xfrm>
          <a:off x="0" y="0"/>
          <a:ext cx="0" cy="0"/>
          <a:chOff x="0" y="0"/>
          <a:chExt cx="0" cy="0"/>
        </a:xfrm>
      </p:grpSpPr>
      <p:sp>
        <p:nvSpPr>
          <p:cNvPr id="45" name="nemo enim ipsam voluptatem quia voluptas"/>
          <p:cNvSpPr txBox="1">
            <a:spLocks noGrp="1"/>
          </p:cNvSpPr>
          <p:nvPr>
            <p:ph type="body" sz="quarter" idx="13"/>
          </p:nvPr>
        </p:nvSpPr>
        <p:spPr>
          <a:xfrm>
            <a:off x="4022997" y="6107784"/>
            <a:ext cx="5650664" cy="936218"/>
          </a:xfrm>
          <a:prstGeom prst="rect">
            <a:avLst/>
          </a:prstGeom>
        </p:spPr>
        <p:txBody>
          <a:bodyPr>
            <a:spAutoFit/>
          </a:bodyPr>
          <a:lstStyle>
            <a:lvl1pPr marL="0" indent="0" algn="r">
              <a:lnSpc>
                <a:spcPts val="1318"/>
              </a:lnSpc>
              <a:spcBef>
                <a:spcPts val="0"/>
              </a:spcBef>
              <a:buSzTx/>
              <a:buNone/>
              <a:defRPr sz="1085"/>
            </a:lvl1pPr>
          </a:lstStyle>
          <a:p>
            <a:r>
              <a:rPr lang="fr-FR"/>
              <a:t>Modifier les styles du texte du masque
Deuxième niveau
Troisième niveau
Quatrième niveau
Cinquième niveau</a:t>
            </a:r>
            <a:endParaRPr/>
          </a:p>
        </p:txBody>
      </p:sp>
      <p:sp>
        <p:nvSpPr>
          <p:cNvPr id="46" name="next &gt;">
            <a:hlinkClick r:id="" action="ppaction://hlinkshowjump?jump=nextslide"/>
          </p:cNvPr>
          <p:cNvSpPr txBox="1">
            <a:spLocks noGrp="1"/>
          </p:cNvSpPr>
          <p:nvPr>
            <p:ph type="body" sz="quarter" idx="14"/>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47" name="enim voluptatem quia voluptas"/>
          <p:cNvSpPr txBox="1">
            <a:spLocks noGrp="1"/>
          </p:cNvSpPr>
          <p:nvPr>
            <p:ph type="body" sz="quarter" idx="15"/>
          </p:nvPr>
        </p:nvSpPr>
        <p:spPr>
          <a:xfrm>
            <a:off x="39042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sp>
        <p:nvSpPr>
          <p:cNvPr id="48" name="blanket-2642601_1280.jpg"/>
          <p:cNvSpPr>
            <a:spLocks noGrp="1"/>
          </p:cNvSpPr>
          <p:nvPr>
            <p:ph type="pic" sz="quarter" idx="16"/>
          </p:nvPr>
        </p:nvSpPr>
        <p:spPr>
          <a:xfrm>
            <a:off x="187043" y="157493"/>
            <a:ext cx="2874553" cy="2510048"/>
          </a:xfrm>
          <a:prstGeom prst="rect">
            <a:avLst/>
          </a:prstGeom>
        </p:spPr>
        <p:txBody>
          <a:bodyPr lIns="91439" tIns="45719" rIns="91439" bIns="45719" anchor="t"/>
          <a:lstStyle/>
          <a:p>
            <a:r>
              <a:rPr lang="fr-FR"/>
              <a:t>Cliquez sur l'icône pour ajouter une image</a:t>
            </a:r>
            <a:endParaRPr/>
          </a:p>
        </p:txBody>
      </p:sp>
      <p:sp>
        <p:nvSpPr>
          <p:cNvPr id="49" name="blanket-2642601_1280.jpg"/>
          <p:cNvSpPr>
            <a:spLocks noGrp="1"/>
          </p:cNvSpPr>
          <p:nvPr>
            <p:ph type="pic" sz="quarter" idx="17"/>
          </p:nvPr>
        </p:nvSpPr>
        <p:spPr>
          <a:xfrm>
            <a:off x="6999341" y="157493"/>
            <a:ext cx="2874554" cy="2510048"/>
          </a:xfrm>
          <a:prstGeom prst="rect">
            <a:avLst/>
          </a:prstGeom>
        </p:spPr>
        <p:txBody>
          <a:bodyPr lIns="91439" tIns="45719" rIns="91439" bIns="45719" anchor="t"/>
          <a:lstStyle/>
          <a:p>
            <a:r>
              <a:rPr lang="fr-FR"/>
              <a:t>Cliquez sur l'icône pour ajouter une image</a:t>
            </a:r>
            <a:endParaRPr/>
          </a:p>
        </p:txBody>
      </p:sp>
      <p:sp>
        <p:nvSpPr>
          <p:cNvPr id="50" name="blanket-2642601_1280.jpg"/>
          <p:cNvSpPr>
            <a:spLocks noGrp="1"/>
          </p:cNvSpPr>
          <p:nvPr>
            <p:ph type="pic" sz="half" idx="18"/>
          </p:nvPr>
        </p:nvSpPr>
        <p:spPr>
          <a:xfrm>
            <a:off x="187043" y="3701091"/>
            <a:ext cx="9686851" cy="2323025"/>
          </a:xfrm>
          <a:prstGeom prst="rect">
            <a:avLst/>
          </a:prstGeom>
        </p:spPr>
        <p:txBody>
          <a:bodyPr lIns="91439" tIns="45719" rIns="91439" bIns="45719" anchor="t"/>
          <a:lstStyle/>
          <a:p>
            <a:r>
              <a:rPr lang="fr-FR"/>
              <a:t>Cliquez sur l'icône pour ajouter une image</a:t>
            </a:r>
            <a:endParaRPr/>
          </a:p>
        </p:txBody>
      </p:sp>
      <p:sp>
        <p:nvSpPr>
          <p:cNvPr id="51" name="Rectangle"/>
          <p:cNvSpPr/>
          <p:nvPr/>
        </p:nvSpPr>
        <p:spPr>
          <a:xfrm>
            <a:off x="187043" y="2716758"/>
            <a:ext cx="9686851" cy="944959"/>
          </a:xfrm>
          <a:prstGeom prst="rect">
            <a:avLst/>
          </a:prstGeom>
          <a:solidFill>
            <a:srgbClr val="CB7679"/>
          </a:solidFill>
          <a:ln w="25400">
            <a:miter lim="400000"/>
          </a:ln>
        </p:spPr>
        <p:txBody>
          <a:bodyPr lIns="295300" tIns="295300" rIns="295300" bIns="295300" anchor="ctr"/>
          <a:lstStyle/>
          <a:p>
            <a:pPr algn="ctr">
              <a:lnSpc>
                <a:spcPts val="3255"/>
              </a:lnSpc>
              <a:defRPr sz="2400" i="1">
                <a:solidFill>
                  <a:srgbClr val="FFFFFF"/>
                </a:solidFill>
              </a:defRPr>
            </a:pPr>
            <a:endParaRPr sz="1860"/>
          </a:p>
        </p:txBody>
      </p:sp>
      <p:sp>
        <p:nvSpPr>
          <p:cNvPr id="52" name="blanket-2642601_1280.jpg"/>
          <p:cNvSpPr>
            <a:spLocks noGrp="1"/>
          </p:cNvSpPr>
          <p:nvPr>
            <p:ph type="pic" sz="quarter" idx="19"/>
          </p:nvPr>
        </p:nvSpPr>
        <p:spPr>
          <a:xfrm>
            <a:off x="3110818" y="157493"/>
            <a:ext cx="3849145" cy="2510048"/>
          </a:xfrm>
          <a:prstGeom prst="rect">
            <a:avLst/>
          </a:prstGeom>
        </p:spPr>
        <p:txBody>
          <a:bodyPr lIns="91439" tIns="45719" rIns="91439" bIns="45719" anchor="t"/>
          <a:lstStyle/>
          <a:p>
            <a:r>
              <a:rPr lang="fr-FR"/>
              <a:t>Cliquez sur l'icône pour ajouter une image</a:t>
            </a:r>
            <a:endParaRPr/>
          </a:p>
        </p:txBody>
      </p:sp>
      <p:sp>
        <p:nvSpPr>
          <p:cNvPr id="53" name="“Sed ut perspiciatis unde omnis iste natus error sit voluptatem doloremque, totam rem aperiam, eaque ipsa quae ab illo architecto.”"/>
          <p:cNvSpPr txBox="1">
            <a:spLocks noGrp="1"/>
          </p:cNvSpPr>
          <p:nvPr>
            <p:ph type="body" sz="quarter" idx="20"/>
          </p:nvPr>
        </p:nvSpPr>
        <p:spPr>
          <a:xfrm>
            <a:off x="992255" y="2868046"/>
            <a:ext cx="8076426" cy="1213730"/>
          </a:xfrm>
          <a:prstGeom prst="rect">
            <a:avLst/>
          </a:prstGeom>
        </p:spPr>
        <p:txBody>
          <a:bodyPr>
            <a:spAutoFit/>
          </a:bodyPr>
          <a:lstStyle>
            <a:lvl1pPr marL="0" indent="0" algn="ctr">
              <a:lnSpc>
                <a:spcPct val="80000"/>
              </a:lnSpc>
              <a:spcBef>
                <a:spcPts val="0"/>
              </a:spcBef>
              <a:buSzTx/>
              <a:buNone/>
              <a:defRPr sz="1783" i="1">
                <a:solidFill>
                  <a:srgbClr val="FFFFFF"/>
                </a:solidFill>
              </a:defRPr>
            </a:lvl1pPr>
          </a:lstStyle>
          <a:p>
            <a:r>
              <a:rPr lang="fr-FR"/>
              <a:t>Modifier les styles du texte du masque
Deuxième niveau
Troisième niveau
Quatrième niveau
Cinquième niveau</a:t>
            </a:r>
            <a:endParaRPr/>
          </a:p>
        </p:txBody>
      </p:sp>
      <p:sp>
        <p:nvSpPr>
          <p:cNvPr id="54"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3362536256"/>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x" preserve="1">
  <p:cSld name="2 Photo Collage">
    <p:spTree>
      <p:nvGrpSpPr>
        <p:cNvPr id="1" name=""/>
        <p:cNvGrpSpPr/>
        <p:nvPr/>
      </p:nvGrpSpPr>
      <p:grpSpPr>
        <a:xfrm>
          <a:off x="0" y="0"/>
          <a:ext cx="0" cy="0"/>
          <a:chOff x="0" y="0"/>
          <a:chExt cx="0" cy="0"/>
        </a:xfrm>
      </p:grpSpPr>
      <p:sp>
        <p:nvSpPr>
          <p:cNvPr id="61" name="blanket-2642601_1280.jpg"/>
          <p:cNvSpPr>
            <a:spLocks noGrp="1"/>
          </p:cNvSpPr>
          <p:nvPr>
            <p:ph type="pic" sz="half" idx="13"/>
          </p:nvPr>
        </p:nvSpPr>
        <p:spPr>
          <a:xfrm>
            <a:off x="206732" y="157493"/>
            <a:ext cx="4754826" cy="5876466"/>
          </a:xfrm>
          <a:prstGeom prst="rect">
            <a:avLst/>
          </a:prstGeom>
        </p:spPr>
        <p:txBody>
          <a:bodyPr lIns="91439" tIns="45719" rIns="91439" bIns="45719" anchor="t"/>
          <a:lstStyle/>
          <a:p>
            <a:r>
              <a:rPr lang="fr-FR"/>
              <a:t>Cliquez sur l'icône pour ajouter une image</a:t>
            </a:r>
            <a:endParaRPr/>
          </a:p>
        </p:txBody>
      </p:sp>
      <p:sp>
        <p:nvSpPr>
          <p:cNvPr id="62" name="nemo enim ipsam voluptatem quia voluptas"/>
          <p:cNvSpPr txBox="1">
            <a:spLocks noGrp="1"/>
          </p:cNvSpPr>
          <p:nvPr>
            <p:ph type="body" sz="quarter" idx="14"/>
          </p:nvPr>
        </p:nvSpPr>
        <p:spPr>
          <a:xfrm>
            <a:off x="5036966" y="6107784"/>
            <a:ext cx="4636695" cy="936218"/>
          </a:xfrm>
          <a:prstGeom prst="rect">
            <a:avLst/>
          </a:prstGeom>
        </p:spPr>
        <p:txBody>
          <a:bodyPr>
            <a:spAutoFit/>
          </a:bodyPr>
          <a:lstStyle>
            <a:lvl1pPr marL="0" indent="0" algn="r">
              <a:lnSpc>
                <a:spcPts val="1318"/>
              </a:lnSpc>
              <a:spcBef>
                <a:spcPts val="0"/>
              </a:spcBef>
              <a:buSzTx/>
              <a:buNone/>
              <a:defRPr sz="1085"/>
            </a:lvl1pPr>
          </a:lstStyle>
          <a:p>
            <a:r>
              <a:rPr lang="fr-FR"/>
              <a:t>Modifier les styles du texte du masque
Deuxième niveau
Troisième niveau
Quatrième niveau
Cinquième niveau</a:t>
            </a:r>
            <a:endParaRPr/>
          </a:p>
        </p:txBody>
      </p:sp>
      <p:sp>
        <p:nvSpPr>
          <p:cNvPr id="63" name="next &gt;">
            <a:hlinkClick r:id="" action="ppaction://hlinkshowjump?jump=nextslide"/>
          </p:cNvPr>
          <p:cNvSpPr txBox="1">
            <a:spLocks noGrp="1"/>
          </p:cNvSpPr>
          <p:nvPr>
            <p:ph type="body" sz="quarter" idx="15"/>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64" name="enim voluptatem quia voluptas"/>
          <p:cNvSpPr txBox="1">
            <a:spLocks noGrp="1"/>
          </p:cNvSpPr>
          <p:nvPr>
            <p:ph type="body" sz="quarter" idx="16"/>
          </p:nvPr>
        </p:nvSpPr>
        <p:spPr>
          <a:xfrm>
            <a:off x="32151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sp>
        <p:nvSpPr>
          <p:cNvPr id="65" name="blanket-2642601_1280.jpg"/>
          <p:cNvSpPr>
            <a:spLocks noGrp="1"/>
          </p:cNvSpPr>
          <p:nvPr>
            <p:ph type="pic" sz="half" idx="17"/>
          </p:nvPr>
        </p:nvSpPr>
        <p:spPr>
          <a:xfrm>
            <a:off x="5010779" y="157493"/>
            <a:ext cx="4754826" cy="5876466"/>
          </a:xfrm>
          <a:prstGeom prst="rect">
            <a:avLst/>
          </a:prstGeom>
        </p:spPr>
        <p:txBody>
          <a:bodyPr lIns="91439" tIns="45719" rIns="91439" bIns="45719" anchor="t"/>
          <a:lstStyle/>
          <a:p>
            <a:r>
              <a:rPr lang="fr-FR"/>
              <a:t>Cliquez sur l'icône pour ajouter une image</a:t>
            </a:r>
            <a:endParaRPr/>
          </a:p>
        </p:txBody>
      </p:sp>
      <p:sp>
        <p:nvSpPr>
          <p:cNvPr id="66" name="nemo voluptatem quia voluptas"/>
          <p:cNvSpPr txBox="1">
            <a:spLocks noGrp="1"/>
          </p:cNvSpPr>
          <p:nvPr>
            <p:ph type="body" sz="quarter" idx="18"/>
          </p:nvPr>
        </p:nvSpPr>
        <p:spPr>
          <a:xfrm>
            <a:off x="321518" y="6107784"/>
            <a:ext cx="4508718" cy="936218"/>
          </a:xfrm>
          <a:prstGeom prst="rect">
            <a:avLst/>
          </a:prstGeom>
        </p:spPr>
        <p:txBody>
          <a:bodyPr>
            <a:spAutoFit/>
          </a:bodyPr>
          <a:lstStyle>
            <a:lvl1pPr marL="0" indent="0">
              <a:lnSpc>
                <a:spcPts val="1318"/>
              </a:lnSpc>
              <a:spcBef>
                <a:spcPts val="0"/>
              </a:spcBef>
              <a:buSzTx/>
              <a:buNone/>
              <a:defRPr sz="1085"/>
            </a:lvl1pPr>
          </a:lstStyle>
          <a:p>
            <a:r>
              <a:rPr lang="fr-FR"/>
              <a:t>Modifier les styles du texte du masque
Deuxième niveau
Troisième niveau
Quatrième niveau
Cinquième niveau</a:t>
            </a:r>
            <a:endParaRPr/>
          </a:p>
        </p:txBody>
      </p:sp>
      <p:sp>
        <p:nvSpPr>
          <p:cNvPr id="67"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818877437"/>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x" preserve="1">
  <p:cSld name="Photo &amp; Quote Collage">
    <p:spTree>
      <p:nvGrpSpPr>
        <p:cNvPr id="1" name=""/>
        <p:cNvGrpSpPr/>
        <p:nvPr/>
      </p:nvGrpSpPr>
      <p:grpSpPr>
        <a:xfrm>
          <a:off x="0" y="0"/>
          <a:ext cx="0" cy="0"/>
          <a:chOff x="0" y="0"/>
          <a:chExt cx="0" cy="0"/>
        </a:xfrm>
      </p:grpSpPr>
      <p:sp>
        <p:nvSpPr>
          <p:cNvPr id="74" name="nemo enim ipsam voluptatem quia voluptas"/>
          <p:cNvSpPr txBox="1">
            <a:spLocks noGrp="1"/>
          </p:cNvSpPr>
          <p:nvPr>
            <p:ph type="body" sz="quarter" idx="13"/>
          </p:nvPr>
        </p:nvSpPr>
        <p:spPr>
          <a:xfrm>
            <a:off x="5036966" y="6107784"/>
            <a:ext cx="4636695" cy="936218"/>
          </a:xfrm>
          <a:prstGeom prst="rect">
            <a:avLst/>
          </a:prstGeom>
        </p:spPr>
        <p:txBody>
          <a:bodyPr>
            <a:spAutoFit/>
          </a:bodyPr>
          <a:lstStyle>
            <a:lvl1pPr marL="0" indent="0" algn="r">
              <a:lnSpc>
                <a:spcPts val="1318"/>
              </a:lnSpc>
              <a:spcBef>
                <a:spcPts val="0"/>
              </a:spcBef>
              <a:buSzTx/>
              <a:buNone/>
              <a:defRPr sz="1085"/>
            </a:lvl1pPr>
          </a:lstStyle>
          <a:p>
            <a:r>
              <a:rPr lang="fr-FR"/>
              <a:t>Modifier les styles du texte du masque
Deuxième niveau
Troisième niveau
Quatrième niveau
Cinquième niveau</a:t>
            </a:r>
            <a:endParaRPr/>
          </a:p>
        </p:txBody>
      </p:sp>
      <p:sp>
        <p:nvSpPr>
          <p:cNvPr id="75" name="next &gt;">
            <a:hlinkClick r:id="" action="ppaction://hlinkshowjump?jump=nextslide"/>
          </p:cNvPr>
          <p:cNvSpPr txBox="1">
            <a:spLocks noGrp="1"/>
          </p:cNvSpPr>
          <p:nvPr>
            <p:ph type="body" sz="quarter" idx="14"/>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76" name="enim voluptatem quia voluptas"/>
          <p:cNvSpPr txBox="1">
            <a:spLocks noGrp="1"/>
          </p:cNvSpPr>
          <p:nvPr>
            <p:ph type="body" sz="quarter" idx="15"/>
          </p:nvPr>
        </p:nvSpPr>
        <p:spPr>
          <a:xfrm>
            <a:off x="32151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sp>
        <p:nvSpPr>
          <p:cNvPr id="77" name="blanket-2642601_1280.jpg"/>
          <p:cNvSpPr>
            <a:spLocks noGrp="1"/>
          </p:cNvSpPr>
          <p:nvPr>
            <p:ph type="pic" sz="quarter" idx="16"/>
          </p:nvPr>
        </p:nvSpPr>
        <p:spPr>
          <a:xfrm>
            <a:off x="5027021" y="157493"/>
            <a:ext cx="4754827" cy="2913625"/>
          </a:xfrm>
          <a:prstGeom prst="rect">
            <a:avLst/>
          </a:prstGeom>
        </p:spPr>
        <p:txBody>
          <a:bodyPr lIns="91439" tIns="45719" rIns="91439" bIns="45719" anchor="t"/>
          <a:lstStyle/>
          <a:p>
            <a:r>
              <a:rPr lang="fr-FR"/>
              <a:t>Cliquez sur l'icône pour ajouter une image</a:t>
            </a:r>
            <a:endParaRPr/>
          </a:p>
        </p:txBody>
      </p:sp>
      <p:sp>
        <p:nvSpPr>
          <p:cNvPr id="78" name="nemo voluptatem quia voluptas"/>
          <p:cNvSpPr txBox="1">
            <a:spLocks noGrp="1"/>
          </p:cNvSpPr>
          <p:nvPr>
            <p:ph type="body" sz="quarter" idx="17"/>
          </p:nvPr>
        </p:nvSpPr>
        <p:spPr>
          <a:xfrm>
            <a:off x="321518" y="6107784"/>
            <a:ext cx="4508718" cy="936218"/>
          </a:xfrm>
          <a:prstGeom prst="rect">
            <a:avLst/>
          </a:prstGeom>
        </p:spPr>
        <p:txBody>
          <a:bodyPr>
            <a:spAutoFit/>
          </a:bodyPr>
          <a:lstStyle>
            <a:lvl1pPr marL="0" indent="0">
              <a:lnSpc>
                <a:spcPts val="1318"/>
              </a:lnSpc>
              <a:spcBef>
                <a:spcPts val="0"/>
              </a:spcBef>
              <a:buSzTx/>
              <a:buNone/>
              <a:defRPr sz="1085"/>
            </a:lvl1pPr>
          </a:lstStyle>
          <a:p>
            <a:r>
              <a:rPr lang="fr-FR"/>
              <a:t>Modifier les styles du texte du masque
Deuxième niveau
Troisième niveau
Quatrième niveau
Cinquième niveau</a:t>
            </a:r>
            <a:endParaRPr/>
          </a:p>
        </p:txBody>
      </p:sp>
      <p:sp>
        <p:nvSpPr>
          <p:cNvPr id="79" name="blanket-2642601_1280.jpg"/>
          <p:cNvSpPr>
            <a:spLocks noGrp="1"/>
          </p:cNvSpPr>
          <p:nvPr>
            <p:ph type="pic" sz="quarter" idx="18"/>
          </p:nvPr>
        </p:nvSpPr>
        <p:spPr>
          <a:xfrm>
            <a:off x="5010779" y="3120334"/>
            <a:ext cx="4754826" cy="2913625"/>
          </a:xfrm>
          <a:prstGeom prst="rect">
            <a:avLst/>
          </a:prstGeom>
        </p:spPr>
        <p:txBody>
          <a:bodyPr lIns="91439" tIns="45719" rIns="91439" bIns="45719" anchor="t"/>
          <a:lstStyle/>
          <a:p>
            <a:r>
              <a:rPr lang="fr-FR"/>
              <a:t>Cliquez sur l'icône pour ajouter une image</a:t>
            </a:r>
            <a:endParaRPr/>
          </a:p>
        </p:txBody>
      </p:sp>
      <p:sp>
        <p:nvSpPr>
          <p:cNvPr id="80" name="blanket-2642601_1280.jpg"/>
          <p:cNvSpPr>
            <a:spLocks noGrp="1"/>
          </p:cNvSpPr>
          <p:nvPr>
            <p:ph type="pic" sz="quarter" idx="19"/>
          </p:nvPr>
        </p:nvSpPr>
        <p:spPr>
          <a:xfrm>
            <a:off x="206732" y="3120334"/>
            <a:ext cx="4754826" cy="2913625"/>
          </a:xfrm>
          <a:prstGeom prst="rect">
            <a:avLst/>
          </a:prstGeom>
        </p:spPr>
        <p:txBody>
          <a:bodyPr lIns="91439" tIns="45719" rIns="91439" bIns="45719" anchor="t"/>
          <a:lstStyle/>
          <a:p>
            <a:r>
              <a:rPr lang="fr-FR"/>
              <a:t>Cliquez sur l'icône pour ajouter une image</a:t>
            </a:r>
            <a:endParaRPr/>
          </a:p>
        </p:txBody>
      </p:sp>
      <p:sp>
        <p:nvSpPr>
          <p:cNvPr id="81" name="blanket-2642601_1280.jpg"/>
          <p:cNvSpPr>
            <a:spLocks noGrp="1"/>
          </p:cNvSpPr>
          <p:nvPr>
            <p:ph type="pic" sz="quarter" idx="20"/>
          </p:nvPr>
        </p:nvSpPr>
        <p:spPr>
          <a:xfrm>
            <a:off x="222974" y="157493"/>
            <a:ext cx="4754827" cy="2913625"/>
          </a:xfrm>
          <a:prstGeom prst="rect">
            <a:avLst/>
          </a:prstGeom>
        </p:spPr>
        <p:txBody>
          <a:bodyPr lIns="91439" tIns="45719" rIns="91439" bIns="45719" anchor="t"/>
          <a:lstStyle/>
          <a:p>
            <a:r>
              <a:rPr lang="fr-FR"/>
              <a:t>Cliquez sur l'icône pour ajouter une image</a:t>
            </a:r>
            <a:endParaRPr/>
          </a:p>
        </p:txBody>
      </p:sp>
      <p:sp>
        <p:nvSpPr>
          <p:cNvPr id="82" name="Rectangle"/>
          <p:cNvSpPr>
            <a:spLocks noGrp="1"/>
          </p:cNvSpPr>
          <p:nvPr>
            <p:ph type="body" sz="quarter" idx="21" hasCustomPrompt="1"/>
          </p:nvPr>
        </p:nvSpPr>
        <p:spPr>
          <a:xfrm>
            <a:off x="3504592" y="1919449"/>
            <a:ext cx="3012374" cy="2303338"/>
          </a:xfrm>
          <a:prstGeom prst="rect">
            <a:avLst/>
          </a:prstGeom>
          <a:solidFill>
            <a:srgbClr val="CB7679"/>
          </a:solidFill>
          <a:ln w="63500">
            <a:solidFill>
              <a:srgbClr val="F4F3F5"/>
            </a:solidFill>
          </a:ln>
        </p:spPr>
        <p:txBody>
          <a:bodyPr lIns="381000" tIns="381000" rIns="381000" bIns="381000"/>
          <a:lstStyle>
            <a:lvl1pPr marL="0" indent="0" algn="ctr">
              <a:lnSpc>
                <a:spcPts val="3255"/>
              </a:lnSpc>
              <a:spcBef>
                <a:spcPts val="0"/>
              </a:spcBef>
              <a:buSzTx/>
              <a:buNone/>
              <a:defRPr sz="2400" i="1">
                <a:solidFill>
                  <a:srgbClr val="FFFFFF"/>
                </a:solidFill>
              </a:defRPr>
            </a:lvl1pPr>
          </a:lstStyle>
          <a:p>
            <a:pPr marL="0" indent="0" algn="ctr">
              <a:lnSpc>
                <a:spcPts val="4200"/>
              </a:lnSpc>
              <a:spcBef>
                <a:spcPts val="0"/>
              </a:spcBef>
              <a:buSzTx/>
              <a:buNone/>
              <a:defRPr sz="2400" i="1">
                <a:solidFill>
                  <a:srgbClr val="FFFFFF"/>
                </a:solidFill>
              </a:defRPr>
            </a:pPr>
            <a:r>
              <a:rPr lang="en-US"/>
              <a:t> </a:t>
            </a:r>
            <a:endParaRPr/>
          </a:p>
        </p:txBody>
      </p:sp>
      <p:sp>
        <p:nvSpPr>
          <p:cNvPr id="83" name="“Sed ut perspiciatis unde omnis iste natus error sit voluptatem doloremque, totam.”"/>
          <p:cNvSpPr txBox="1">
            <a:spLocks noGrp="1"/>
          </p:cNvSpPr>
          <p:nvPr>
            <p:ph type="body" sz="quarter" idx="22" hasCustomPrompt="1"/>
          </p:nvPr>
        </p:nvSpPr>
        <p:spPr>
          <a:xfrm>
            <a:off x="3683266" y="1966576"/>
            <a:ext cx="2638289" cy="1333698"/>
          </a:xfrm>
          <a:prstGeom prst="rect">
            <a:avLst/>
          </a:prstGeom>
        </p:spPr>
        <p:txBody>
          <a:bodyPr>
            <a:spAutoFit/>
          </a:bodyPr>
          <a:lstStyle>
            <a:lvl1pPr marL="0" indent="0" algn="ctr">
              <a:lnSpc>
                <a:spcPts val="3178"/>
              </a:lnSpc>
              <a:spcBef>
                <a:spcPts val="0"/>
              </a:spcBef>
              <a:buSzTx/>
              <a:buNone/>
              <a:defRPr sz="1783" i="1">
                <a:solidFill>
                  <a:srgbClr val="FFFFFF"/>
                </a:solidFill>
              </a:defRPr>
            </a:lvl1pPr>
          </a:lstStyle>
          <a:p>
            <a:r>
              <a:t>“Sed ut perspiciatis unde omnis iste natus error sit voluptatem</a:t>
            </a:r>
            <a:r>
              <a:rPr lang="en-US"/>
              <a:t>"</a:t>
            </a:r>
            <a:endParaRPr/>
          </a:p>
        </p:txBody>
      </p:sp>
      <p:sp>
        <p:nvSpPr>
          <p:cNvPr id="84" name="- Sunt Explicabo"/>
          <p:cNvSpPr txBox="1">
            <a:spLocks noGrp="1"/>
          </p:cNvSpPr>
          <p:nvPr>
            <p:ph type="body" sz="quarter" idx="23"/>
          </p:nvPr>
        </p:nvSpPr>
        <p:spPr>
          <a:xfrm>
            <a:off x="3264771" y="3586431"/>
            <a:ext cx="4299255" cy="2218556"/>
          </a:xfrm>
          <a:prstGeom prst="rect">
            <a:avLst/>
          </a:prstGeom>
        </p:spPr>
        <p:txBody>
          <a:bodyPr wrap="none">
            <a:spAutoFit/>
          </a:bodyPr>
          <a:lstStyle>
            <a:lvl1pPr marL="0" indent="0" algn="ctr">
              <a:lnSpc>
                <a:spcPts val="3255"/>
              </a:lnSpc>
              <a:spcBef>
                <a:spcPts val="0"/>
              </a:spcBef>
              <a:buSzTx/>
              <a:buNone/>
              <a:defRPr sz="1860" i="1">
                <a:solidFill>
                  <a:srgbClr val="FFFFFF"/>
                </a:solidFill>
              </a:defRPr>
            </a:lvl1pPr>
          </a:lstStyle>
          <a:p>
            <a:r>
              <a:rPr lang="fr-FR"/>
              <a:t>Modifier les styles du texte du masque
Deuxième niveau
Troisième niveau
Quatrième niveau
Cinquième niveau</a:t>
            </a:r>
            <a:endParaRPr/>
          </a:p>
        </p:txBody>
      </p:sp>
      <p:sp>
        <p:nvSpPr>
          <p:cNvPr id="85"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3425750748"/>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x" preserve="1">
  <p:cSld name="Photos Quote Collage">
    <p:spTree>
      <p:nvGrpSpPr>
        <p:cNvPr id="1" name=""/>
        <p:cNvGrpSpPr/>
        <p:nvPr/>
      </p:nvGrpSpPr>
      <p:grpSpPr>
        <a:xfrm>
          <a:off x="0" y="0"/>
          <a:ext cx="0" cy="0"/>
          <a:chOff x="0" y="0"/>
          <a:chExt cx="0" cy="0"/>
        </a:xfrm>
      </p:grpSpPr>
      <p:sp>
        <p:nvSpPr>
          <p:cNvPr id="92" name="blanket-2642601_1280.jpg"/>
          <p:cNvSpPr>
            <a:spLocks noGrp="1"/>
          </p:cNvSpPr>
          <p:nvPr>
            <p:ph type="pic" sz="half" idx="13"/>
          </p:nvPr>
        </p:nvSpPr>
        <p:spPr>
          <a:xfrm>
            <a:off x="206731" y="157493"/>
            <a:ext cx="3819612" cy="5876466"/>
          </a:xfrm>
          <a:prstGeom prst="rect">
            <a:avLst/>
          </a:prstGeom>
        </p:spPr>
        <p:txBody>
          <a:bodyPr lIns="91439" tIns="45719" rIns="91439" bIns="45719" anchor="t"/>
          <a:lstStyle/>
          <a:p>
            <a:r>
              <a:rPr lang="fr-FR"/>
              <a:t>Cliquez sur l'icône pour ajouter une image</a:t>
            </a:r>
            <a:endParaRPr/>
          </a:p>
        </p:txBody>
      </p:sp>
      <p:sp>
        <p:nvSpPr>
          <p:cNvPr id="93" name="nemo enim ipsam voluptatem quia voluptas"/>
          <p:cNvSpPr txBox="1">
            <a:spLocks noGrp="1"/>
          </p:cNvSpPr>
          <p:nvPr>
            <p:ph type="body" sz="quarter" idx="14"/>
          </p:nvPr>
        </p:nvSpPr>
        <p:spPr>
          <a:xfrm>
            <a:off x="4022997" y="6107784"/>
            <a:ext cx="5650664" cy="936218"/>
          </a:xfrm>
          <a:prstGeom prst="rect">
            <a:avLst/>
          </a:prstGeom>
        </p:spPr>
        <p:txBody>
          <a:bodyPr>
            <a:spAutoFit/>
          </a:bodyPr>
          <a:lstStyle>
            <a:lvl1pPr marL="0" indent="0" algn="r">
              <a:lnSpc>
                <a:spcPts val="1318"/>
              </a:lnSpc>
              <a:spcBef>
                <a:spcPts val="0"/>
              </a:spcBef>
              <a:buSzTx/>
              <a:buNone/>
              <a:defRPr sz="1085"/>
            </a:lvl1pPr>
          </a:lstStyle>
          <a:p>
            <a:r>
              <a:rPr lang="fr-FR"/>
              <a:t>Modifier les styles du texte du masque
Deuxième niveau
Troisième niveau
Quatrième niveau
Cinquième niveau</a:t>
            </a:r>
            <a:endParaRPr/>
          </a:p>
        </p:txBody>
      </p:sp>
      <p:sp>
        <p:nvSpPr>
          <p:cNvPr id="94" name="next &gt;">
            <a:hlinkClick r:id="" action="ppaction://hlinkshowjump?jump=nextslide"/>
          </p:cNvPr>
          <p:cNvSpPr txBox="1">
            <a:spLocks noGrp="1"/>
          </p:cNvSpPr>
          <p:nvPr>
            <p:ph type="body" sz="quarter" idx="15"/>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95" name="enim voluptatem quia voluptas"/>
          <p:cNvSpPr txBox="1">
            <a:spLocks noGrp="1"/>
          </p:cNvSpPr>
          <p:nvPr>
            <p:ph type="body" sz="quarter" idx="16"/>
          </p:nvPr>
        </p:nvSpPr>
        <p:spPr>
          <a:xfrm>
            <a:off x="39042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sp>
        <p:nvSpPr>
          <p:cNvPr id="96" name="blanket-2642601_1280.jpg"/>
          <p:cNvSpPr>
            <a:spLocks noGrp="1"/>
          </p:cNvSpPr>
          <p:nvPr>
            <p:ph type="pic" sz="quarter" idx="17"/>
          </p:nvPr>
        </p:nvSpPr>
        <p:spPr>
          <a:xfrm>
            <a:off x="4075566" y="157493"/>
            <a:ext cx="2874554" cy="2510048"/>
          </a:xfrm>
          <a:prstGeom prst="rect">
            <a:avLst/>
          </a:prstGeom>
        </p:spPr>
        <p:txBody>
          <a:bodyPr lIns="91439" tIns="45719" rIns="91439" bIns="45719" anchor="t"/>
          <a:lstStyle/>
          <a:p>
            <a:r>
              <a:rPr lang="fr-FR"/>
              <a:t>Cliquez sur l'icône pour ajouter une image</a:t>
            </a:r>
            <a:endParaRPr/>
          </a:p>
        </p:txBody>
      </p:sp>
      <p:sp>
        <p:nvSpPr>
          <p:cNvPr id="97" name="blanket-2642601_1280.jpg"/>
          <p:cNvSpPr>
            <a:spLocks noGrp="1"/>
          </p:cNvSpPr>
          <p:nvPr>
            <p:ph type="pic" sz="quarter" idx="18"/>
          </p:nvPr>
        </p:nvSpPr>
        <p:spPr>
          <a:xfrm>
            <a:off x="6999341" y="157493"/>
            <a:ext cx="2874554" cy="2510048"/>
          </a:xfrm>
          <a:prstGeom prst="rect">
            <a:avLst/>
          </a:prstGeom>
        </p:spPr>
        <p:txBody>
          <a:bodyPr lIns="91439" tIns="45719" rIns="91439" bIns="45719" anchor="t"/>
          <a:lstStyle/>
          <a:p>
            <a:r>
              <a:rPr lang="fr-FR"/>
              <a:t>Cliquez sur l'icône pour ajouter une image</a:t>
            </a:r>
            <a:endParaRPr/>
          </a:p>
        </p:txBody>
      </p:sp>
      <p:sp>
        <p:nvSpPr>
          <p:cNvPr id="98" name="blanket-2642601_1280.jpg"/>
          <p:cNvSpPr>
            <a:spLocks noGrp="1"/>
          </p:cNvSpPr>
          <p:nvPr>
            <p:ph type="pic" sz="quarter" idx="19"/>
          </p:nvPr>
        </p:nvSpPr>
        <p:spPr>
          <a:xfrm>
            <a:off x="4075565" y="3779837"/>
            <a:ext cx="5798328" cy="2254123"/>
          </a:xfrm>
          <a:prstGeom prst="rect">
            <a:avLst/>
          </a:prstGeom>
        </p:spPr>
        <p:txBody>
          <a:bodyPr lIns="91439" tIns="45719" rIns="91439" bIns="45719" anchor="t"/>
          <a:lstStyle/>
          <a:p>
            <a:r>
              <a:rPr lang="fr-FR"/>
              <a:t>Cliquez sur l'icône pour ajouter une image</a:t>
            </a:r>
            <a:endParaRPr/>
          </a:p>
        </p:txBody>
      </p:sp>
      <p:sp>
        <p:nvSpPr>
          <p:cNvPr id="99" name="Rectangle"/>
          <p:cNvSpPr/>
          <p:nvPr/>
        </p:nvSpPr>
        <p:spPr>
          <a:xfrm>
            <a:off x="4075565" y="2716758"/>
            <a:ext cx="5798328" cy="1013863"/>
          </a:xfrm>
          <a:prstGeom prst="rect">
            <a:avLst/>
          </a:prstGeom>
          <a:solidFill>
            <a:srgbClr val="CB7679"/>
          </a:solidFill>
          <a:ln w="25400">
            <a:miter lim="400000"/>
          </a:ln>
        </p:spPr>
        <p:txBody>
          <a:bodyPr lIns="39373" tIns="39373" rIns="39373" bIns="39373" anchor="ctr"/>
          <a:lstStyle/>
          <a:p>
            <a:pPr algn="ctr" defTabSz="324844">
              <a:lnSpc>
                <a:spcPct val="100000"/>
              </a:lnSpc>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170"/>
          </a:p>
        </p:txBody>
      </p:sp>
      <p:sp>
        <p:nvSpPr>
          <p:cNvPr id="100" name="“Sed ut perspiciatis unde omnis iste natus error sit voluptatem doloremque.”"/>
          <p:cNvSpPr txBox="1">
            <a:spLocks noGrp="1"/>
          </p:cNvSpPr>
          <p:nvPr>
            <p:ph type="body" sz="quarter" idx="20"/>
          </p:nvPr>
        </p:nvSpPr>
        <p:spPr>
          <a:xfrm>
            <a:off x="4264083" y="2872790"/>
            <a:ext cx="5434088" cy="2218556"/>
          </a:xfrm>
          <a:prstGeom prst="rect">
            <a:avLst/>
          </a:prstGeom>
        </p:spPr>
        <p:txBody>
          <a:bodyPr>
            <a:spAutoFit/>
          </a:bodyPr>
          <a:lstStyle>
            <a:lvl1pPr marL="0" indent="0" algn="ctr">
              <a:lnSpc>
                <a:spcPts val="3255"/>
              </a:lnSpc>
              <a:spcBef>
                <a:spcPts val="0"/>
              </a:spcBef>
              <a:buSzTx/>
              <a:buNone/>
              <a:defRPr sz="1860" i="1">
                <a:solidFill>
                  <a:srgbClr val="FFFFFF"/>
                </a:solidFill>
              </a:defRPr>
            </a:lvl1pPr>
          </a:lstStyle>
          <a:p>
            <a:r>
              <a:rPr lang="fr-FR"/>
              <a:t>Modifier les styles du texte du masque
Deuxième niveau
Troisième niveau
Quatrième niveau
Cinquième niveau</a:t>
            </a:r>
            <a:endParaRPr/>
          </a:p>
        </p:txBody>
      </p:sp>
      <p:sp>
        <p:nvSpPr>
          <p:cNvPr id="101"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3038801714"/>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x" preserve="1">
  <p:cSld name="Photos Collage">
    <p:spTree>
      <p:nvGrpSpPr>
        <p:cNvPr id="1" name=""/>
        <p:cNvGrpSpPr/>
        <p:nvPr/>
      </p:nvGrpSpPr>
      <p:grpSpPr>
        <a:xfrm>
          <a:off x="0" y="0"/>
          <a:ext cx="0" cy="0"/>
          <a:chOff x="0" y="0"/>
          <a:chExt cx="0" cy="0"/>
        </a:xfrm>
      </p:grpSpPr>
      <p:sp>
        <p:nvSpPr>
          <p:cNvPr id="108" name="nemo enim ipsam voluptatem quia voluptas"/>
          <p:cNvSpPr txBox="1">
            <a:spLocks noGrp="1"/>
          </p:cNvSpPr>
          <p:nvPr>
            <p:ph type="body" sz="quarter" idx="13"/>
          </p:nvPr>
        </p:nvSpPr>
        <p:spPr>
          <a:xfrm>
            <a:off x="4022997" y="6107784"/>
            <a:ext cx="5650664" cy="936218"/>
          </a:xfrm>
          <a:prstGeom prst="rect">
            <a:avLst/>
          </a:prstGeom>
        </p:spPr>
        <p:txBody>
          <a:bodyPr>
            <a:spAutoFit/>
          </a:bodyPr>
          <a:lstStyle>
            <a:lvl1pPr marL="0" indent="0" algn="r">
              <a:lnSpc>
                <a:spcPts val="1318"/>
              </a:lnSpc>
              <a:spcBef>
                <a:spcPts val="0"/>
              </a:spcBef>
              <a:buSzTx/>
              <a:buNone/>
              <a:defRPr sz="1085"/>
            </a:lvl1pPr>
          </a:lstStyle>
          <a:p>
            <a:r>
              <a:rPr lang="fr-FR"/>
              <a:t>Modifier les styles du texte du masque
Deuxième niveau
Troisième niveau
Quatrième niveau
Cinquième niveau</a:t>
            </a:r>
            <a:endParaRPr/>
          </a:p>
        </p:txBody>
      </p:sp>
      <p:sp>
        <p:nvSpPr>
          <p:cNvPr id="109" name="next &gt;">
            <a:hlinkClick r:id="" action="ppaction://hlinkshowjump?jump=nextslide"/>
          </p:cNvPr>
          <p:cNvSpPr txBox="1">
            <a:spLocks noGrp="1"/>
          </p:cNvSpPr>
          <p:nvPr>
            <p:ph type="body" sz="quarter" idx="14"/>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110" name="enim voluptatem quia voluptas"/>
          <p:cNvSpPr txBox="1">
            <a:spLocks noGrp="1"/>
          </p:cNvSpPr>
          <p:nvPr>
            <p:ph type="body" sz="quarter" idx="15"/>
          </p:nvPr>
        </p:nvSpPr>
        <p:spPr>
          <a:xfrm>
            <a:off x="39042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sp>
        <p:nvSpPr>
          <p:cNvPr id="111" name="blanket-2642601_1280.jpg"/>
          <p:cNvSpPr>
            <a:spLocks noGrp="1"/>
          </p:cNvSpPr>
          <p:nvPr>
            <p:ph type="pic" sz="half" idx="16"/>
          </p:nvPr>
        </p:nvSpPr>
        <p:spPr>
          <a:xfrm>
            <a:off x="187043" y="157493"/>
            <a:ext cx="9686851" cy="2943155"/>
          </a:xfrm>
          <a:prstGeom prst="rect">
            <a:avLst/>
          </a:prstGeom>
        </p:spPr>
        <p:txBody>
          <a:bodyPr lIns="91439" tIns="45719" rIns="91439" bIns="45719" anchor="t"/>
          <a:lstStyle/>
          <a:p>
            <a:r>
              <a:rPr lang="fr-FR"/>
              <a:t>Cliquez sur l'icône pour ajouter une image</a:t>
            </a:r>
            <a:endParaRPr/>
          </a:p>
        </p:txBody>
      </p:sp>
      <p:sp>
        <p:nvSpPr>
          <p:cNvPr id="112" name="blanket-2642601_1280.jpg"/>
          <p:cNvSpPr>
            <a:spLocks noGrp="1"/>
          </p:cNvSpPr>
          <p:nvPr>
            <p:ph type="pic" sz="half" idx="17"/>
          </p:nvPr>
        </p:nvSpPr>
        <p:spPr>
          <a:xfrm>
            <a:off x="187043" y="3149864"/>
            <a:ext cx="9686851" cy="2884095"/>
          </a:xfrm>
          <a:prstGeom prst="rect">
            <a:avLst/>
          </a:prstGeom>
        </p:spPr>
        <p:txBody>
          <a:bodyPr lIns="91439" tIns="45719" rIns="91439" bIns="45719" anchor="t"/>
          <a:lstStyle/>
          <a:p>
            <a:r>
              <a:rPr lang="fr-FR"/>
              <a:t>Cliquez sur l'icône pour ajouter une image</a:t>
            </a:r>
            <a:endParaRPr/>
          </a:p>
        </p:txBody>
      </p:sp>
      <p:sp>
        <p:nvSpPr>
          <p:cNvPr id="113"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2845272497"/>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x" preserve="1">
  <p:cSld name="2 Photos Quote Collage">
    <p:spTree>
      <p:nvGrpSpPr>
        <p:cNvPr id="1" name=""/>
        <p:cNvGrpSpPr/>
        <p:nvPr/>
      </p:nvGrpSpPr>
      <p:grpSpPr>
        <a:xfrm>
          <a:off x="0" y="0"/>
          <a:ext cx="0" cy="0"/>
          <a:chOff x="0" y="0"/>
          <a:chExt cx="0" cy="0"/>
        </a:xfrm>
      </p:grpSpPr>
      <p:sp>
        <p:nvSpPr>
          <p:cNvPr id="120" name="nemo enim ipsam voluptatem quia voluptas"/>
          <p:cNvSpPr txBox="1">
            <a:spLocks noGrp="1"/>
          </p:cNvSpPr>
          <p:nvPr>
            <p:ph type="body" sz="quarter" idx="13"/>
          </p:nvPr>
        </p:nvSpPr>
        <p:spPr>
          <a:xfrm>
            <a:off x="4022997" y="6107784"/>
            <a:ext cx="5650664" cy="936218"/>
          </a:xfrm>
          <a:prstGeom prst="rect">
            <a:avLst/>
          </a:prstGeom>
        </p:spPr>
        <p:txBody>
          <a:bodyPr>
            <a:spAutoFit/>
          </a:bodyPr>
          <a:lstStyle>
            <a:lvl1pPr marL="0" indent="0" algn="r">
              <a:lnSpc>
                <a:spcPts val="1318"/>
              </a:lnSpc>
              <a:spcBef>
                <a:spcPts val="0"/>
              </a:spcBef>
              <a:buSzTx/>
              <a:buNone/>
              <a:defRPr sz="1085"/>
            </a:lvl1pPr>
          </a:lstStyle>
          <a:p>
            <a:r>
              <a:rPr lang="fr-FR"/>
              <a:t>Modifier les styles du texte du masque
Deuxième niveau
Troisième niveau
Quatrième niveau
Cinquième niveau</a:t>
            </a:r>
            <a:endParaRPr/>
          </a:p>
        </p:txBody>
      </p:sp>
      <p:sp>
        <p:nvSpPr>
          <p:cNvPr id="121" name="next &gt;">
            <a:hlinkClick r:id="" action="ppaction://hlinkshowjump?jump=nextslide"/>
          </p:cNvPr>
          <p:cNvSpPr txBox="1">
            <a:spLocks noGrp="1"/>
          </p:cNvSpPr>
          <p:nvPr>
            <p:ph type="body" sz="quarter" idx="14"/>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122" name="enim voluptatem quia voluptas"/>
          <p:cNvSpPr txBox="1">
            <a:spLocks noGrp="1"/>
          </p:cNvSpPr>
          <p:nvPr>
            <p:ph type="body" sz="quarter" idx="15"/>
          </p:nvPr>
        </p:nvSpPr>
        <p:spPr>
          <a:xfrm>
            <a:off x="39042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sp>
        <p:nvSpPr>
          <p:cNvPr id="123" name="blanket-2642601_1280.jpg"/>
          <p:cNvSpPr>
            <a:spLocks noGrp="1"/>
          </p:cNvSpPr>
          <p:nvPr>
            <p:ph type="pic" sz="quarter" idx="16"/>
          </p:nvPr>
        </p:nvSpPr>
        <p:spPr>
          <a:xfrm>
            <a:off x="187043" y="157493"/>
            <a:ext cx="2874553" cy="2943155"/>
          </a:xfrm>
          <a:prstGeom prst="rect">
            <a:avLst/>
          </a:prstGeom>
        </p:spPr>
        <p:txBody>
          <a:bodyPr lIns="91439" tIns="45719" rIns="91439" bIns="45719" anchor="t"/>
          <a:lstStyle/>
          <a:p>
            <a:r>
              <a:rPr lang="fr-FR"/>
              <a:t>Cliquez sur l'icône pour ajouter une image</a:t>
            </a:r>
            <a:endParaRPr/>
          </a:p>
        </p:txBody>
      </p:sp>
      <p:sp>
        <p:nvSpPr>
          <p:cNvPr id="124" name="blanket-2642601_1280.jpg"/>
          <p:cNvSpPr>
            <a:spLocks noGrp="1"/>
          </p:cNvSpPr>
          <p:nvPr>
            <p:ph type="pic" sz="quarter" idx="17"/>
          </p:nvPr>
        </p:nvSpPr>
        <p:spPr>
          <a:xfrm>
            <a:off x="6999340" y="157493"/>
            <a:ext cx="2874554" cy="2943155"/>
          </a:xfrm>
          <a:prstGeom prst="rect">
            <a:avLst/>
          </a:prstGeom>
        </p:spPr>
        <p:txBody>
          <a:bodyPr lIns="91439" tIns="45719" rIns="91439" bIns="45719" anchor="t"/>
          <a:lstStyle/>
          <a:p>
            <a:r>
              <a:rPr lang="fr-FR"/>
              <a:t>Cliquez sur l'icône pour ajouter une image</a:t>
            </a:r>
            <a:endParaRPr/>
          </a:p>
        </p:txBody>
      </p:sp>
      <p:sp>
        <p:nvSpPr>
          <p:cNvPr id="125" name="blanket-2642601_1280.jpg"/>
          <p:cNvSpPr>
            <a:spLocks noGrp="1"/>
          </p:cNvSpPr>
          <p:nvPr>
            <p:ph type="pic" sz="half" idx="18"/>
          </p:nvPr>
        </p:nvSpPr>
        <p:spPr>
          <a:xfrm>
            <a:off x="187043" y="3140021"/>
            <a:ext cx="9686851" cy="2884095"/>
          </a:xfrm>
          <a:prstGeom prst="rect">
            <a:avLst/>
          </a:prstGeom>
        </p:spPr>
        <p:txBody>
          <a:bodyPr lIns="91439" tIns="45719" rIns="91439" bIns="45719" anchor="t"/>
          <a:lstStyle/>
          <a:p>
            <a:r>
              <a:rPr lang="fr-FR"/>
              <a:t>Cliquez sur l'icône pour ajouter une image</a:t>
            </a:r>
            <a:endParaRPr/>
          </a:p>
        </p:txBody>
      </p:sp>
      <p:sp>
        <p:nvSpPr>
          <p:cNvPr id="126" name="Rectangle"/>
          <p:cNvSpPr/>
          <p:nvPr/>
        </p:nvSpPr>
        <p:spPr>
          <a:xfrm>
            <a:off x="3110818" y="157493"/>
            <a:ext cx="3849145" cy="2943155"/>
          </a:xfrm>
          <a:prstGeom prst="rect">
            <a:avLst/>
          </a:prstGeom>
          <a:solidFill>
            <a:srgbClr val="CB7679"/>
          </a:solidFill>
          <a:ln w="25400">
            <a:miter lim="400000"/>
          </a:ln>
        </p:spPr>
        <p:txBody>
          <a:bodyPr lIns="295300" tIns="295300" rIns="295300" bIns="295300" anchor="ctr"/>
          <a:lstStyle/>
          <a:p>
            <a:pPr algn="ctr">
              <a:lnSpc>
                <a:spcPts val="3255"/>
              </a:lnSpc>
              <a:defRPr sz="2400" i="1">
                <a:solidFill>
                  <a:srgbClr val="FFFFFF"/>
                </a:solidFill>
              </a:defRPr>
            </a:pPr>
            <a:endParaRPr sz="1860"/>
          </a:p>
        </p:txBody>
      </p:sp>
      <p:sp>
        <p:nvSpPr>
          <p:cNvPr id="127" name="“Sed ut perspiciatis unde omnis iste natus error sit voluptatem doloremque, totam rem aperiam, eaque ipsa quae ab illo architecto.”"/>
          <p:cNvSpPr txBox="1">
            <a:spLocks noGrp="1"/>
          </p:cNvSpPr>
          <p:nvPr>
            <p:ph type="body" sz="quarter" idx="19" hasCustomPrompt="1"/>
          </p:nvPr>
        </p:nvSpPr>
        <p:spPr>
          <a:xfrm>
            <a:off x="3338714" y="578309"/>
            <a:ext cx="3406149" cy="1795363"/>
          </a:xfrm>
          <a:prstGeom prst="rect">
            <a:avLst/>
          </a:prstGeom>
        </p:spPr>
        <p:txBody>
          <a:bodyPr>
            <a:spAutoFit/>
          </a:bodyPr>
          <a:lstStyle>
            <a:lvl1pPr marL="0" indent="0" algn="ctr">
              <a:lnSpc>
                <a:spcPts val="3255"/>
              </a:lnSpc>
              <a:spcBef>
                <a:spcPts val="0"/>
              </a:spcBef>
              <a:buSzTx/>
              <a:buNone/>
              <a:defRPr sz="1860" i="1">
                <a:solidFill>
                  <a:srgbClr val="FFFFFF"/>
                </a:solidFill>
              </a:defRPr>
            </a:lvl1pPr>
          </a:lstStyle>
          <a:p>
            <a:r>
              <a:t>“Sed ut perspiciatis unde omnis iste natus error sit voluptatem doloremque, totam rem aperiam.”</a:t>
            </a:r>
          </a:p>
        </p:txBody>
      </p:sp>
      <p:sp>
        <p:nvSpPr>
          <p:cNvPr id="128" name="- Sunt Explicabo"/>
          <p:cNvSpPr txBox="1">
            <a:spLocks noGrp="1"/>
          </p:cNvSpPr>
          <p:nvPr>
            <p:ph type="body" sz="quarter" idx="20"/>
          </p:nvPr>
        </p:nvSpPr>
        <p:spPr>
          <a:xfrm>
            <a:off x="3589635" y="2464292"/>
            <a:ext cx="4299255" cy="2218556"/>
          </a:xfrm>
          <a:prstGeom prst="rect">
            <a:avLst/>
          </a:prstGeom>
        </p:spPr>
        <p:txBody>
          <a:bodyPr wrap="none">
            <a:spAutoFit/>
          </a:bodyPr>
          <a:lstStyle>
            <a:lvl1pPr marL="0" indent="0" algn="ctr">
              <a:lnSpc>
                <a:spcPts val="3255"/>
              </a:lnSpc>
              <a:spcBef>
                <a:spcPts val="0"/>
              </a:spcBef>
              <a:buSzTx/>
              <a:buNone/>
              <a:defRPr sz="1860" i="1">
                <a:solidFill>
                  <a:srgbClr val="FFFFFF"/>
                </a:solidFill>
              </a:defRPr>
            </a:lvl1pPr>
          </a:lstStyle>
          <a:p>
            <a:r>
              <a:rPr lang="fr-FR"/>
              <a:t>Modifier les styles du texte du masque
Deuxième niveau
Troisième niveau
Quatrième niveau
Cinquième niveau</a:t>
            </a:r>
            <a:endParaRPr/>
          </a:p>
        </p:txBody>
      </p:sp>
      <p:sp>
        <p:nvSpPr>
          <p:cNvPr id="129"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807927384"/>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x" preserve="1">
  <p:cSld name="2 Photos Collage">
    <p:spTree>
      <p:nvGrpSpPr>
        <p:cNvPr id="1" name=""/>
        <p:cNvGrpSpPr/>
        <p:nvPr/>
      </p:nvGrpSpPr>
      <p:grpSpPr>
        <a:xfrm>
          <a:off x="0" y="0"/>
          <a:ext cx="0" cy="0"/>
          <a:chOff x="0" y="0"/>
          <a:chExt cx="0" cy="0"/>
        </a:xfrm>
      </p:grpSpPr>
      <p:sp>
        <p:nvSpPr>
          <p:cNvPr id="136" name="nemo enim ipsam voluptatem quia voluptas"/>
          <p:cNvSpPr txBox="1">
            <a:spLocks noGrp="1"/>
          </p:cNvSpPr>
          <p:nvPr>
            <p:ph type="body" sz="quarter" idx="13"/>
          </p:nvPr>
        </p:nvSpPr>
        <p:spPr>
          <a:xfrm>
            <a:off x="4022997" y="6107784"/>
            <a:ext cx="5650664" cy="936218"/>
          </a:xfrm>
          <a:prstGeom prst="rect">
            <a:avLst/>
          </a:prstGeom>
        </p:spPr>
        <p:txBody>
          <a:bodyPr>
            <a:spAutoFit/>
          </a:bodyPr>
          <a:lstStyle>
            <a:lvl1pPr marL="0" indent="0" algn="r">
              <a:lnSpc>
                <a:spcPts val="1318"/>
              </a:lnSpc>
              <a:spcBef>
                <a:spcPts val="0"/>
              </a:spcBef>
              <a:buSzTx/>
              <a:buNone/>
              <a:defRPr sz="1085"/>
            </a:lvl1pPr>
          </a:lstStyle>
          <a:p>
            <a:r>
              <a:rPr lang="fr-FR"/>
              <a:t>Modifier les styles du texte du masque
Deuxième niveau
Troisième niveau
Quatrième niveau
Cinquième niveau</a:t>
            </a:r>
            <a:endParaRPr/>
          </a:p>
        </p:txBody>
      </p:sp>
      <p:sp>
        <p:nvSpPr>
          <p:cNvPr id="137" name="next &gt;">
            <a:hlinkClick r:id="" action="ppaction://hlinkshowjump?jump=nextslide"/>
          </p:cNvPr>
          <p:cNvSpPr txBox="1">
            <a:spLocks noGrp="1"/>
          </p:cNvSpPr>
          <p:nvPr>
            <p:ph type="body" sz="quarter" idx="14"/>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138" name="enim voluptatem quia voluptas"/>
          <p:cNvSpPr txBox="1">
            <a:spLocks noGrp="1"/>
          </p:cNvSpPr>
          <p:nvPr>
            <p:ph type="body" sz="quarter" idx="15"/>
          </p:nvPr>
        </p:nvSpPr>
        <p:spPr>
          <a:xfrm>
            <a:off x="39042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sp>
        <p:nvSpPr>
          <p:cNvPr id="139" name="blanket-2642601_1280.jpg"/>
          <p:cNvSpPr>
            <a:spLocks noGrp="1"/>
          </p:cNvSpPr>
          <p:nvPr>
            <p:ph type="pic" sz="quarter" idx="16"/>
          </p:nvPr>
        </p:nvSpPr>
        <p:spPr>
          <a:xfrm>
            <a:off x="4075565" y="157493"/>
            <a:ext cx="2874554" cy="2943155"/>
          </a:xfrm>
          <a:prstGeom prst="rect">
            <a:avLst/>
          </a:prstGeom>
        </p:spPr>
        <p:txBody>
          <a:bodyPr lIns="91439" tIns="45719" rIns="91439" bIns="45719" anchor="t"/>
          <a:lstStyle/>
          <a:p>
            <a:r>
              <a:rPr lang="fr-FR"/>
              <a:t>Cliquez sur l'icône pour ajouter une image</a:t>
            </a:r>
            <a:endParaRPr/>
          </a:p>
        </p:txBody>
      </p:sp>
      <p:sp>
        <p:nvSpPr>
          <p:cNvPr id="140" name="blanket-2642601_1280.jpg"/>
          <p:cNvSpPr>
            <a:spLocks noGrp="1"/>
          </p:cNvSpPr>
          <p:nvPr>
            <p:ph type="pic" sz="quarter" idx="17"/>
          </p:nvPr>
        </p:nvSpPr>
        <p:spPr>
          <a:xfrm>
            <a:off x="6999340" y="157493"/>
            <a:ext cx="2874554" cy="2943155"/>
          </a:xfrm>
          <a:prstGeom prst="rect">
            <a:avLst/>
          </a:prstGeom>
        </p:spPr>
        <p:txBody>
          <a:bodyPr lIns="91439" tIns="45719" rIns="91439" bIns="45719" anchor="t"/>
          <a:lstStyle/>
          <a:p>
            <a:r>
              <a:rPr lang="fr-FR"/>
              <a:t>Cliquez sur l'icône pour ajouter une image</a:t>
            </a:r>
            <a:endParaRPr/>
          </a:p>
        </p:txBody>
      </p:sp>
      <p:sp>
        <p:nvSpPr>
          <p:cNvPr id="141" name="blanket-2642601_1280.jpg"/>
          <p:cNvSpPr>
            <a:spLocks noGrp="1"/>
          </p:cNvSpPr>
          <p:nvPr>
            <p:ph type="pic" sz="half" idx="18"/>
          </p:nvPr>
        </p:nvSpPr>
        <p:spPr>
          <a:xfrm>
            <a:off x="4075565" y="3149864"/>
            <a:ext cx="5798328" cy="2884095"/>
          </a:xfrm>
          <a:prstGeom prst="rect">
            <a:avLst/>
          </a:prstGeom>
        </p:spPr>
        <p:txBody>
          <a:bodyPr lIns="91439" tIns="45719" rIns="91439" bIns="45719" anchor="t"/>
          <a:lstStyle/>
          <a:p>
            <a:r>
              <a:rPr lang="fr-FR"/>
              <a:t>Cliquez sur l'icône pour ajouter une image</a:t>
            </a:r>
            <a:endParaRPr/>
          </a:p>
        </p:txBody>
      </p:sp>
      <p:sp>
        <p:nvSpPr>
          <p:cNvPr id="142" name="Bitter Sweet"/>
          <p:cNvSpPr txBox="1">
            <a:spLocks noGrp="1"/>
          </p:cNvSpPr>
          <p:nvPr>
            <p:ph type="body" sz="quarter" idx="19"/>
          </p:nvPr>
        </p:nvSpPr>
        <p:spPr>
          <a:xfrm>
            <a:off x="966003" y="2222179"/>
            <a:ext cx="2874554" cy="15153187"/>
          </a:xfrm>
          <a:prstGeom prst="rect">
            <a:avLst/>
          </a:prstGeom>
        </p:spPr>
        <p:txBody>
          <a:bodyPr>
            <a:spAutoFit/>
          </a:bodyPr>
          <a:lstStyle>
            <a:lvl1pPr marL="0" indent="0" algn="r">
              <a:lnSpc>
                <a:spcPct val="90000"/>
              </a:lnSpc>
              <a:spcBef>
                <a:spcPts val="0"/>
              </a:spcBef>
              <a:buSzTx/>
              <a:buNone/>
              <a:defRPr sz="5426" cap="all"/>
            </a:lvl1pPr>
          </a:lstStyle>
          <a:p>
            <a:r>
              <a:rPr lang="fr-FR"/>
              <a:t>Modifier les styles du texte du masque
Deuxième niveau
Troisième niveau
Quatrième niveau
Cinquième niveau</a:t>
            </a:r>
            <a:endParaRPr/>
          </a:p>
        </p:txBody>
      </p:sp>
      <p:sp>
        <p:nvSpPr>
          <p:cNvPr id="143" name="Legentis in iis qui facit eorum claritatem. Investigationes demonstraverunt lectores legere me lius quod ii legunt saepius. Claritas est etiam processus dynamicus, qui sequitur mutationem consuetudium lectorum. Mirum est notare quam littera gothica, quam nunc putamus parum claram."/>
          <p:cNvSpPr txBox="1">
            <a:spLocks noGrp="1"/>
          </p:cNvSpPr>
          <p:nvPr>
            <p:ph type="body" sz="quarter" idx="20"/>
          </p:nvPr>
        </p:nvSpPr>
        <p:spPr>
          <a:xfrm>
            <a:off x="1290198" y="4015093"/>
            <a:ext cx="2463589" cy="1137619"/>
          </a:xfrm>
          <a:prstGeom prst="rect">
            <a:avLst/>
          </a:prstGeom>
        </p:spPr>
        <p:txBody>
          <a:bodyPr>
            <a:spAutoFit/>
          </a:bodyPr>
          <a:lstStyle>
            <a:lvl1pPr marL="0" indent="0" algn="r">
              <a:lnSpc>
                <a:spcPct val="90000"/>
              </a:lnSpc>
              <a:spcBef>
                <a:spcPts val="0"/>
              </a:spcBef>
              <a:buSzTx/>
              <a:buNone/>
              <a:defRPr sz="1240" b="0" i="0">
                <a:latin typeface="Calibri" panose="020F0502020204030204" pitchFamily="34" charset="0"/>
                <a:ea typeface="Calibri" panose="020F0502020204030204" pitchFamily="34" charset="0"/>
                <a:cs typeface="Calibri" panose="020F0502020204030204" pitchFamily="34" charset="0"/>
                <a:sym typeface="Avenir Next"/>
              </a:defRPr>
            </a:lvl1pPr>
          </a:lstStyle>
          <a:p>
            <a:r>
              <a:rPr lang="fr-FR" dirty="0"/>
              <a:t>Modifier les styles du texte du masque
Deuxième niveau
Troisième niveau
Quatrième niveau
Cinquième niveau</a:t>
            </a:r>
            <a:endParaRPr dirty="0"/>
          </a:p>
        </p:txBody>
      </p:sp>
      <p:sp>
        <p:nvSpPr>
          <p:cNvPr id="144"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555115322"/>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x" preserve="1">
  <p:cSld name="Title &amp; Text">
    <p:spTree>
      <p:nvGrpSpPr>
        <p:cNvPr id="1" name=""/>
        <p:cNvGrpSpPr/>
        <p:nvPr/>
      </p:nvGrpSpPr>
      <p:grpSpPr>
        <a:xfrm>
          <a:off x="0" y="0"/>
          <a:ext cx="0" cy="0"/>
          <a:chOff x="0" y="0"/>
          <a:chExt cx="0" cy="0"/>
        </a:xfrm>
      </p:grpSpPr>
      <p:sp>
        <p:nvSpPr>
          <p:cNvPr id="151" name="next &gt;">
            <a:hlinkClick r:id="" action="ppaction://hlinkshowjump?jump=nextslide"/>
          </p:cNvPr>
          <p:cNvSpPr txBox="1">
            <a:spLocks noGrp="1"/>
          </p:cNvSpPr>
          <p:nvPr>
            <p:ph type="body" sz="quarter" idx="13"/>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152" name="enim voluptatem quia voluptas"/>
          <p:cNvSpPr txBox="1">
            <a:spLocks noGrp="1"/>
          </p:cNvSpPr>
          <p:nvPr>
            <p:ph type="body" sz="quarter" idx="14"/>
          </p:nvPr>
        </p:nvSpPr>
        <p:spPr>
          <a:xfrm>
            <a:off x="39042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sp>
        <p:nvSpPr>
          <p:cNvPr id="153" name="Bitter Sweet"/>
          <p:cNvSpPr txBox="1">
            <a:spLocks noGrp="1"/>
          </p:cNvSpPr>
          <p:nvPr>
            <p:ph type="body" sz="quarter" idx="15"/>
          </p:nvPr>
        </p:nvSpPr>
        <p:spPr>
          <a:xfrm>
            <a:off x="2108718" y="2177434"/>
            <a:ext cx="5863189" cy="8389797"/>
          </a:xfrm>
          <a:prstGeom prst="rect">
            <a:avLst/>
          </a:prstGeom>
        </p:spPr>
        <p:txBody>
          <a:bodyPr>
            <a:spAutoFit/>
          </a:bodyPr>
          <a:lstStyle>
            <a:lvl1pPr marL="0" indent="0" algn="ctr">
              <a:lnSpc>
                <a:spcPct val="90000"/>
              </a:lnSpc>
              <a:spcBef>
                <a:spcPts val="0"/>
              </a:spcBef>
              <a:buSzTx/>
              <a:buNone/>
              <a:defRPr sz="5426" cap="all"/>
            </a:lvl1pPr>
          </a:lstStyle>
          <a:p>
            <a:r>
              <a:rPr lang="fr-FR"/>
              <a:t>Modifier les styles du texte du masque
Deuxième niveau
Troisième niveau
Quatrième niveau
Cinquième niveau</a:t>
            </a:r>
            <a:endParaRPr/>
          </a:p>
        </p:txBody>
      </p:sp>
      <p:sp>
        <p:nvSpPr>
          <p:cNvPr id="154" name="Legentis in iis qui facit eorum claritatem. Investigationes demonstraverunt lectores legere me lius quod ii legunt saepius. Claritas est etiam processus dynamicus, qui sequitur mutationem consuetudium lectorum. Mirum est notare quam littera gothica, quam nunc putamus parum claram,"/>
          <p:cNvSpPr txBox="1">
            <a:spLocks noGrp="1"/>
          </p:cNvSpPr>
          <p:nvPr>
            <p:ph type="body" sz="quarter" idx="16"/>
          </p:nvPr>
        </p:nvSpPr>
        <p:spPr>
          <a:xfrm>
            <a:off x="2612233" y="3386761"/>
            <a:ext cx="4856160" cy="965905"/>
          </a:xfrm>
          <a:prstGeom prst="rect">
            <a:avLst/>
          </a:prstGeom>
        </p:spPr>
        <p:txBody>
          <a:bodyPr>
            <a:spAutoFit/>
          </a:bodyPr>
          <a:lstStyle>
            <a:lvl1pPr marL="0" indent="0" algn="ctr">
              <a:lnSpc>
                <a:spcPct val="90000"/>
              </a:lnSpc>
              <a:spcBef>
                <a:spcPts val="0"/>
              </a:spcBef>
              <a:buSzTx/>
              <a:buNone/>
              <a:defRPr sz="1240" b="0" i="0">
                <a:latin typeface="Calibri" panose="020F0502020204030204" pitchFamily="34" charset="0"/>
                <a:ea typeface="Calibri" panose="020F0502020204030204" pitchFamily="34" charset="0"/>
                <a:cs typeface="Calibri" panose="020F0502020204030204" pitchFamily="34" charset="0"/>
                <a:sym typeface="Avenir Next"/>
              </a:defRPr>
            </a:lvl1pPr>
          </a:lstStyle>
          <a:p>
            <a:r>
              <a:rPr lang="fr-FR" dirty="0"/>
              <a:t>Modifier les styles du texte du masque
Deuxième niveau
Troisième niveau
Quatrième niveau
Cinquième niveau</a:t>
            </a:r>
            <a:endParaRPr dirty="0"/>
          </a:p>
        </p:txBody>
      </p:sp>
      <p:sp>
        <p:nvSpPr>
          <p:cNvPr id="155" name="Designed by Graphic Node"/>
          <p:cNvSpPr txBox="1">
            <a:spLocks noGrp="1"/>
          </p:cNvSpPr>
          <p:nvPr>
            <p:ph type="body" sz="quarter" idx="17"/>
          </p:nvPr>
        </p:nvSpPr>
        <p:spPr>
          <a:xfrm>
            <a:off x="3382423" y="4783648"/>
            <a:ext cx="3315780" cy="1128514"/>
          </a:xfrm>
          <a:prstGeom prst="rect">
            <a:avLst/>
          </a:prstGeom>
        </p:spPr>
        <p:txBody>
          <a:bodyPr wrap="none">
            <a:spAutoFit/>
          </a:bodyPr>
          <a:lstStyle>
            <a:lvl1pPr marL="0" indent="0" algn="ctr">
              <a:lnSpc>
                <a:spcPts val="1550"/>
              </a:lnSpc>
              <a:spcBef>
                <a:spcPts val="0"/>
              </a:spcBef>
              <a:buSzTx/>
              <a:buNone/>
              <a:defRPr sz="1240" b="0" i="0" cap="all" spc="62">
                <a:latin typeface="Calibri" panose="020F0502020204030204" pitchFamily="34" charset="0"/>
                <a:ea typeface="Calibri" panose="020F0502020204030204" pitchFamily="34" charset="0"/>
                <a:cs typeface="Calibri" panose="020F0502020204030204" pitchFamily="34" charset="0"/>
                <a:sym typeface="Avenir Next"/>
              </a:defRPr>
            </a:lvl1pPr>
          </a:lstStyle>
          <a:p>
            <a:r>
              <a:rPr lang="fr-FR" dirty="0"/>
              <a:t>Modifier les styles du texte du masque
Deuxième niveau
Troisième niveau
Quatrième niveau
Cinquième niveau</a:t>
            </a:r>
            <a:endParaRPr dirty="0"/>
          </a:p>
        </p:txBody>
      </p:sp>
      <p:sp>
        <p:nvSpPr>
          <p:cNvPr id="156"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2470611830"/>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1 Title &amp; Text - 2 Column">
    <p:spTree>
      <p:nvGrpSpPr>
        <p:cNvPr id="1" name=""/>
        <p:cNvGrpSpPr/>
        <p:nvPr/>
      </p:nvGrpSpPr>
      <p:grpSpPr>
        <a:xfrm>
          <a:off x="0" y="0"/>
          <a:ext cx="0" cy="0"/>
          <a:chOff x="0" y="0"/>
          <a:chExt cx="0" cy="0"/>
        </a:xfrm>
      </p:grpSpPr>
      <p:sp>
        <p:nvSpPr>
          <p:cNvPr id="163" name="next &gt;">
            <a:hlinkClick r:id="" action="ppaction://hlinkshowjump?jump=nextslide"/>
          </p:cNvPr>
          <p:cNvSpPr txBox="1">
            <a:spLocks noGrp="1"/>
          </p:cNvSpPr>
          <p:nvPr>
            <p:ph type="body" sz="quarter" idx="13"/>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164" name="enim voluptatem quia voluptas"/>
          <p:cNvSpPr txBox="1">
            <a:spLocks noGrp="1"/>
          </p:cNvSpPr>
          <p:nvPr>
            <p:ph type="body" sz="quarter" idx="14"/>
          </p:nvPr>
        </p:nvSpPr>
        <p:spPr>
          <a:xfrm>
            <a:off x="39042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sp>
        <p:nvSpPr>
          <p:cNvPr id="165" name="Bitter Sweet"/>
          <p:cNvSpPr txBox="1">
            <a:spLocks noGrp="1"/>
          </p:cNvSpPr>
          <p:nvPr>
            <p:ph type="body" sz="quarter" idx="15"/>
          </p:nvPr>
        </p:nvSpPr>
        <p:spPr>
          <a:xfrm>
            <a:off x="2108718" y="1977286"/>
            <a:ext cx="5863189" cy="8389797"/>
          </a:xfrm>
          <a:prstGeom prst="rect">
            <a:avLst/>
          </a:prstGeom>
        </p:spPr>
        <p:txBody>
          <a:bodyPr>
            <a:spAutoFit/>
          </a:bodyPr>
          <a:lstStyle>
            <a:lvl1pPr marL="0" indent="0" algn="ctr">
              <a:lnSpc>
                <a:spcPct val="90000"/>
              </a:lnSpc>
              <a:spcBef>
                <a:spcPts val="0"/>
              </a:spcBef>
              <a:buSzTx/>
              <a:buNone/>
              <a:defRPr sz="5426" cap="all"/>
            </a:lvl1pPr>
          </a:lstStyle>
          <a:p>
            <a:r>
              <a:rPr lang="fr-FR"/>
              <a:t>Modifier les styles du texte du masque
Deuxième niveau
Troisième niveau
Quatrième niveau
Cinquième niveau</a:t>
            </a:r>
            <a:endParaRPr/>
          </a:p>
        </p:txBody>
      </p:sp>
      <p:sp>
        <p:nvSpPr>
          <p:cNvPr id="166" name="Legentis in iis qui facit eorum claritatem. Investigationes demonstraverunt lectores legere me lius quod ii legunt saepius. Claritas est etiam processus dynamicus, qui sequitur mutationem consuetudium lectorum. Mirum est notare quam littera gothica, quam nunc putamus parum claram,"/>
          <p:cNvSpPr txBox="1">
            <a:spLocks noGrp="1"/>
          </p:cNvSpPr>
          <p:nvPr>
            <p:ph type="body" sz="quarter" idx="16"/>
          </p:nvPr>
        </p:nvSpPr>
        <p:spPr>
          <a:xfrm>
            <a:off x="1532660" y="3188582"/>
            <a:ext cx="3458210" cy="965905"/>
          </a:xfrm>
          <a:prstGeom prst="rect">
            <a:avLst/>
          </a:prstGeom>
        </p:spPr>
        <p:txBody>
          <a:bodyPr>
            <a:spAutoFit/>
          </a:bodyPr>
          <a:lstStyle>
            <a:lvl1pPr marL="0" indent="0">
              <a:lnSpc>
                <a:spcPct val="90000"/>
              </a:lnSpc>
              <a:spcBef>
                <a:spcPts val="0"/>
              </a:spcBef>
              <a:buSzTx/>
              <a:buNone/>
              <a:defRPr sz="1240" b="0" i="0">
                <a:latin typeface="Calibri" panose="020F0502020204030204" pitchFamily="34" charset="0"/>
                <a:ea typeface="Calibri" panose="020F0502020204030204" pitchFamily="34" charset="0"/>
                <a:cs typeface="Calibri" panose="020F0502020204030204" pitchFamily="34" charset="0"/>
                <a:sym typeface="Avenir Next"/>
              </a:defRPr>
            </a:lvl1pPr>
          </a:lstStyle>
          <a:p>
            <a:r>
              <a:rPr lang="fr-FR" dirty="0"/>
              <a:t>Modifier les styles du texte du masque
Deuxième niveau
Troisième niveau
Quatrième niveau
Cinquième niveau</a:t>
            </a:r>
            <a:endParaRPr dirty="0"/>
          </a:p>
        </p:txBody>
      </p:sp>
      <p:sp>
        <p:nvSpPr>
          <p:cNvPr id="167" name="Legentis in iis qui facit eorum claritatem. Investigationes demonstraverunt lectores legere me lius quod ii legunt saepius. Claritas est etiam processus dynamicus, qui sequitur mutationem consuetudium lectorum. Mirum est notare quam littera gothica, quam nunc putamus parum claram,"/>
          <p:cNvSpPr txBox="1">
            <a:spLocks noGrp="1"/>
          </p:cNvSpPr>
          <p:nvPr>
            <p:ph type="body" sz="quarter" idx="17"/>
          </p:nvPr>
        </p:nvSpPr>
        <p:spPr>
          <a:xfrm>
            <a:off x="5089756" y="3188582"/>
            <a:ext cx="3458209" cy="965905"/>
          </a:xfrm>
          <a:prstGeom prst="rect">
            <a:avLst/>
          </a:prstGeom>
        </p:spPr>
        <p:txBody>
          <a:bodyPr>
            <a:spAutoFit/>
          </a:bodyPr>
          <a:lstStyle>
            <a:lvl1pPr marL="0" indent="0">
              <a:lnSpc>
                <a:spcPct val="90000"/>
              </a:lnSpc>
              <a:spcBef>
                <a:spcPts val="0"/>
              </a:spcBef>
              <a:buSzTx/>
              <a:buNone/>
              <a:defRPr sz="1240" b="0" i="0">
                <a:latin typeface="Calibri" panose="020F0502020204030204" pitchFamily="34" charset="0"/>
                <a:ea typeface="Calibri" panose="020F0502020204030204" pitchFamily="34" charset="0"/>
                <a:cs typeface="Calibri" panose="020F0502020204030204" pitchFamily="34" charset="0"/>
                <a:sym typeface="Avenir Next"/>
              </a:defRPr>
            </a:lvl1pPr>
          </a:lstStyle>
          <a:p>
            <a:r>
              <a:rPr lang="fr-FR" dirty="0"/>
              <a:t>Modifier les styles du texte du masque
Deuxième niveau
Troisième niveau
Quatrième niveau
Cinquième niveau</a:t>
            </a:r>
            <a:endParaRPr dirty="0"/>
          </a:p>
        </p:txBody>
      </p:sp>
      <p:sp>
        <p:nvSpPr>
          <p:cNvPr id="168" name="Designed by Graphic Node"/>
          <p:cNvSpPr txBox="1">
            <a:spLocks noGrp="1"/>
          </p:cNvSpPr>
          <p:nvPr>
            <p:ph type="body" sz="quarter" idx="18"/>
          </p:nvPr>
        </p:nvSpPr>
        <p:spPr>
          <a:xfrm>
            <a:off x="3382423" y="5088999"/>
            <a:ext cx="3315780" cy="1128514"/>
          </a:xfrm>
          <a:prstGeom prst="rect">
            <a:avLst/>
          </a:prstGeom>
        </p:spPr>
        <p:txBody>
          <a:bodyPr wrap="none">
            <a:spAutoFit/>
          </a:bodyPr>
          <a:lstStyle>
            <a:lvl1pPr marL="0" indent="0" algn="ctr">
              <a:lnSpc>
                <a:spcPts val="1550"/>
              </a:lnSpc>
              <a:spcBef>
                <a:spcPts val="0"/>
              </a:spcBef>
              <a:buSzTx/>
              <a:buNone/>
              <a:defRPr sz="1240" b="0" i="0" cap="all" spc="62">
                <a:latin typeface="Calibri" panose="020F0502020204030204" pitchFamily="34" charset="0"/>
                <a:ea typeface="Calibri" panose="020F0502020204030204" pitchFamily="34" charset="0"/>
                <a:cs typeface="Calibri" panose="020F0502020204030204" pitchFamily="34" charset="0"/>
                <a:sym typeface="Avenir Next"/>
              </a:defRPr>
            </a:lvl1pPr>
          </a:lstStyle>
          <a:p>
            <a:r>
              <a:rPr lang="fr-FR" dirty="0"/>
              <a:t>Modifier les styles du texte du masque
Deuxième niveau
Troisième niveau
Quatrième niveau
Cinquième niveau</a:t>
            </a:r>
            <a:endParaRPr dirty="0"/>
          </a:p>
        </p:txBody>
      </p:sp>
      <p:sp>
        <p:nvSpPr>
          <p:cNvPr id="169"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425107870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Vide">
    <p:spTree>
      <p:nvGrpSpPr>
        <p:cNvPr id="1" name=""/>
        <p:cNvGrpSpPr/>
        <p:nvPr/>
      </p:nvGrpSpPr>
      <p:grpSpPr>
        <a:xfrm>
          <a:off x="0" y="0"/>
          <a:ext cx="0" cy="0"/>
          <a:chOff x="0" y="0"/>
          <a:chExt cx="0" cy="0"/>
        </a:xfrm>
      </p:grpSpPr>
      <p:sp>
        <p:nvSpPr>
          <p:cNvPr id="176" name="next &gt;">
            <a:hlinkClick r:id="" action="ppaction://hlinkshowjump?jump=nextslide"/>
          </p:cNvPr>
          <p:cNvSpPr txBox="1">
            <a:spLocks noGrp="1"/>
          </p:cNvSpPr>
          <p:nvPr>
            <p:ph type="body" sz="quarter" idx="13"/>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177" name="enim voluptatem quia voluptas"/>
          <p:cNvSpPr txBox="1">
            <a:spLocks noGrp="1"/>
          </p:cNvSpPr>
          <p:nvPr>
            <p:ph type="body" sz="quarter" idx="14"/>
          </p:nvPr>
        </p:nvSpPr>
        <p:spPr>
          <a:xfrm>
            <a:off x="39042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sp>
        <p:nvSpPr>
          <p:cNvPr id="178"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3838513390"/>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Photos, Title &amp; Text">
    <p:spTree>
      <p:nvGrpSpPr>
        <p:cNvPr id="1" name=""/>
        <p:cNvGrpSpPr/>
        <p:nvPr/>
      </p:nvGrpSpPr>
      <p:grpSpPr>
        <a:xfrm>
          <a:off x="0" y="0"/>
          <a:ext cx="0" cy="0"/>
          <a:chOff x="0" y="0"/>
          <a:chExt cx="0" cy="0"/>
        </a:xfrm>
      </p:grpSpPr>
      <p:sp>
        <p:nvSpPr>
          <p:cNvPr id="185" name="blanket-2642601_1280.jpg"/>
          <p:cNvSpPr>
            <a:spLocks noGrp="1"/>
          </p:cNvSpPr>
          <p:nvPr>
            <p:ph type="pic" sz="half" idx="13"/>
          </p:nvPr>
        </p:nvSpPr>
        <p:spPr>
          <a:xfrm>
            <a:off x="206731" y="157493"/>
            <a:ext cx="3819612" cy="5876466"/>
          </a:xfrm>
          <a:prstGeom prst="rect">
            <a:avLst/>
          </a:prstGeom>
        </p:spPr>
        <p:txBody>
          <a:bodyPr lIns="91439" tIns="45719" rIns="91439" bIns="45719" anchor="t"/>
          <a:lstStyle/>
          <a:p>
            <a:r>
              <a:rPr lang="fr-FR"/>
              <a:t>Cliquez sur l'icône pour ajouter une image</a:t>
            </a:r>
            <a:endParaRPr/>
          </a:p>
        </p:txBody>
      </p:sp>
      <p:sp>
        <p:nvSpPr>
          <p:cNvPr id="186" name="next &gt;">
            <a:hlinkClick r:id="" action="ppaction://hlinkshowjump?jump=nextslide"/>
          </p:cNvPr>
          <p:cNvSpPr txBox="1">
            <a:spLocks noGrp="1"/>
          </p:cNvSpPr>
          <p:nvPr>
            <p:ph type="body" sz="quarter" idx="14"/>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187" name="enim voluptatem quia voluptas"/>
          <p:cNvSpPr txBox="1">
            <a:spLocks noGrp="1"/>
          </p:cNvSpPr>
          <p:nvPr>
            <p:ph type="body" sz="quarter" idx="15"/>
          </p:nvPr>
        </p:nvSpPr>
        <p:spPr>
          <a:xfrm>
            <a:off x="39042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sp>
        <p:nvSpPr>
          <p:cNvPr id="188" name="Bitter Sweet"/>
          <p:cNvSpPr txBox="1">
            <a:spLocks noGrp="1"/>
          </p:cNvSpPr>
          <p:nvPr>
            <p:ph type="body" sz="quarter" idx="16"/>
          </p:nvPr>
        </p:nvSpPr>
        <p:spPr>
          <a:xfrm>
            <a:off x="4497617" y="1452817"/>
            <a:ext cx="3745062" cy="10644261"/>
          </a:xfrm>
          <a:prstGeom prst="rect">
            <a:avLst/>
          </a:prstGeom>
        </p:spPr>
        <p:txBody>
          <a:bodyPr>
            <a:spAutoFit/>
          </a:bodyPr>
          <a:lstStyle>
            <a:lvl1pPr marL="0" indent="0">
              <a:lnSpc>
                <a:spcPct val="90000"/>
              </a:lnSpc>
              <a:spcBef>
                <a:spcPts val="0"/>
              </a:spcBef>
              <a:buSzTx/>
              <a:buNone/>
              <a:defRPr sz="5426" cap="all"/>
            </a:lvl1pPr>
          </a:lstStyle>
          <a:p>
            <a:r>
              <a:rPr lang="fr-FR"/>
              <a:t>Modifier les styles du texte du masque
Deuxième niveau
Troisième niveau
Quatrième niveau
Cinquième niveau</a:t>
            </a:r>
            <a:endParaRPr/>
          </a:p>
        </p:txBody>
      </p:sp>
      <p:sp>
        <p:nvSpPr>
          <p:cNvPr id="189" name="Legentis in iis qui facit eorum claritatem. Investigationes demonstraverunt lectores legere me lius quod ii legunt saepius. Claritas est etiam processus dynamicus, qui sequitur mutationem consuetudium lectorum. Mirum est notare quam littera gothica, quam nunc putamus parum claram,"/>
          <p:cNvSpPr txBox="1">
            <a:spLocks noGrp="1"/>
          </p:cNvSpPr>
          <p:nvPr>
            <p:ph type="body" sz="quarter" idx="17"/>
          </p:nvPr>
        </p:nvSpPr>
        <p:spPr>
          <a:xfrm>
            <a:off x="4512220" y="3273948"/>
            <a:ext cx="3458209" cy="965905"/>
          </a:xfrm>
          <a:prstGeom prst="rect">
            <a:avLst/>
          </a:prstGeom>
        </p:spPr>
        <p:txBody>
          <a:bodyPr>
            <a:spAutoFit/>
          </a:bodyPr>
          <a:lstStyle>
            <a:lvl1pPr marL="0" indent="0">
              <a:lnSpc>
                <a:spcPct val="90000"/>
              </a:lnSpc>
              <a:spcBef>
                <a:spcPts val="0"/>
              </a:spcBef>
              <a:buSzTx/>
              <a:buNone/>
              <a:defRPr sz="1240" b="0" i="0">
                <a:latin typeface="Calibri" panose="020F0502020204030204" pitchFamily="34" charset="0"/>
                <a:ea typeface="Calibri" panose="020F0502020204030204" pitchFamily="34" charset="0"/>
                <a:cs typeface="Calibri" panose="020F0502020204030204" pitchFamily="34" charset="0"/>
                <a:sym typeface="Avenir Next"/>
              </a:defRPr>
            </a:lvl1pPr>
          </a:lstStyle>
          <a:p>
            <a:r>
              <a:rPr lang="fr-FR" dirty="0"/>
              <a:t>Modifier les styles du texte du masque
Deuxième niveau
Troisième niveau
Quatrième niveau
Cinquième niveau</a:t>
            </a:r>
            <a:endParaRPr dirty="0"/>
          </a:p>
        </p:txBody>
      </p:sp>
      <p:sp>
        <p:nvSpPr>
          <p:cNvPr id="190" name="Designed by Graphic Node"/>
          <p:cNvSpPr txBox="1">
            <a:spLocks noGrp="1"/>
          </p:cNvSpPr>
          <p:nvPr>
            <p:ph type="body" sz="quarter" idx="18"/>
          </p:nvPr>
        </p:nvSpPr>
        <p:spPr>
          <a:xfrm>
            <a:off x="4532829" y="4906492"/>
            <a:ext cx="3315780" cy="1128514"/>
          </a:xfrm>
          <a:prstGeom prst="rect">
            <a:avLst/>
          </a:prstGeom>
        </p:spPr>
        <p:txBody>
          <a:bodyPr wrap="none">
            <a:spAutoFit/>
          </a:bodyPr>
          <a:lstStyle>
            <a:lvl1pPr marL="0" indent="0">
              <a:lnSpc>
                <a:spcPts val="1550"/>
              </a:lnSpc>
              <a:spcBef>
                <a:spcPts val="0"/>
              </a:spcBef>
              <a:buSzTx/>
              <a:buNone/>
              <a:defRPr sz="1240" b="0" i="0" cap="all" spc="62">
                <a:latin typeface="Calibri" panose="020F0502020204030204" pitchFamily="34" charset="0"/>
                <a:ea typeface="Calibri" panose="020F0502020204030204" pitchFamily="34" charset="0"/>
                <a:cs typeface="Calibri" panose="020F0502020204030204" pitchFamily="34" charset="0"/>
                <a:sym typeface="Avenir Next"/>
              </a:defRPr>
            </a:lvl1pPr>
          </a:lstStyle>
          <a:p>
            <a:r>
              <a:rPr lang="fr-FR" dirty="0"/>
              <a:t>Modifier les styles du texte du masque
Deuxième niveau
Troisième niveau
Quatrième niveau
Cinquième niveau</a:t>
            </a:r>
            <a:endParaRPr dirty="0"/>
          </a:p>
        </p:txBody>
      </p:sp>
      <p:sp>
        <p:nvSpPr>
          <p:cNvPr id="191"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2984526808"/>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Photos &amp; Quote">
    <p:spTree>
      <p:nvGrpSpPr>
        <p:cNvPr id="1" name=""/>
        <p:cNvGrpSpPr/>
        <p:nvPr/>
      </p:nvGrpSpPr>
      <p:grpSpPr>
        <a:xfrm>
          <a:off x="0" y="0"/>
          <a:ext cx="0" cy="0"/>
          <a:chOff x="0" y="0"/>
          <a:chExt cx="0" cy="0"/>
        </a:xfrm>
      </p:grpSpPr>
      <p:sp>
        <p:nvSpPr>
          <p:cNvPr id="198" name="blanket-2642601_1280.jpg"/>
          <p:cNvSpPr>
            <a:spLocks noGrp="1"/>
          </p:cNvSpPr>
          <p:nvPr>
            <p:ph type="pic" idx="13"/>
          </p:nvPr>
        </p:nvSpPr>
        <p:spPr>
          <a:xfrm>
            <a:off x="206731" y="157493"/>
            <a:ext cx="6851675" cy="5876466"/>
          </a:xfrm>
          <a:prstGeom prst="rect">
            <a:avLst/>
          </a:prstGeom>
        </p:spPr>
        <p:txBody>
          <a:bodyPr lIns="91439" tIns="45719" rIns="91439" bIns="45719" anchor="t"/>
          <a:lstStyle/>
          <a:p>
            <a:r>
              <a:rPr lang="fr-FR"/>
              <a:t>Cliquez sur l'icône pour ajouter une image</a:t>
            </a:r>
            <a:endParaRPr/>
          </a:p>
        </p:txBody>
      </p:sp>
      <p:sp>
        <p:nvSpPr>
          <p:cNvPr id="199" name="next &gt;">
            <a:hlinkClick r:id="" action="ppaction://hlinkshowjump?jump=nextslide"/>
          </p:cNvPr>
          <p:cNvSpPr txBox="1">
            <a:spLocks noGrp="1"/>
          </p:cNvSpPr>
          <p:nvPr>
            <p:ph type="body" sz="quarter" idx="14"/>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200" name="enim voluptatem quia voluptas"/>
          <p:cNvSpPr txBox="1">
            <a:spLocks noGrp="1"/>
          </p:cNvSpPr>
          <p:nvPr>
            <p:ph type="body" sz="quarter" idx="15"/>
          </p:nvPr>
        </p:nvSpPr>
        <p:spPr>
          <a:xfrm>
            <a:off x="39042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sp>
        <p:nvSpPr>
          <p:cNvPr id="201" name="Rectangle"/>
          <p:cNvSpPr/>
          <p:nvPr/>
        </p:nvSpPr>
        <p:spPr>
          <a:xfrm>
            <a:off x="7127317" y="167337"/>
            <a:ext cx="2766265" cy="5876466"/>
          </a:xfrm>
          <a:prstGeom prst="rect">
            <a:avLst/>
          </a:prstGeom>
          <a:solidFill>
            <a:srgbClr val="CB7679"/>
          </a:solidFill>
          <a:ln w="25400">
            <a:miter lim="400000"/>
          </a:ln>
        </p:spPr>
        <p:txBody>
          <a:bodyPr lIns="295300" tIns="295300" rIns="295300" bIns="295300" anchor="ctr"/>
          <a:lstStyle/>
          <a:p>
            <a:pPr algn="ctr">
              <a:lnSpc>
                <a:spcPts val="3255"/>
              </a:lnSpc>
              <a:defRPr sz="2400" i="1">
                <a:solidFill>
                  <a:srgbClr val="FFFFFF"/>
                </a:solidFill>
              </a:defRPr>
            </a:pPr>
            <a:endParaRPr sz="1860"/>
          </a:p>
        </p:txBody>
      </p:sp>
      <p:sp>
        <p:nvSpPr>
          <p:cNvPr id="202" name="“Sed ut perspiciatis unde omnis iste natus error sit voluptatem doloremque, totam rem aperiam, eaque ipsa quae ab illo architecto ut perspiciatis unde omnis iste natus error sit voluptatem doloremque, totam rem aperiam, eaque ipsa quae ab illo architecto.”"/>
          <p:cNvSpPr txBox="1">
            <a:spLocks noGrp="1"/>
          </p:cNvSpPr>
          <p:nvPr>
            <p:ph type="body" sz="quarter" idx="16" hasCustomPrompt="1"/>
          </p:nvPr>
        </p:nvSpPr>
        <p:spPr>
          <a:xfrm>
            <a:off x="7345368" y="621962"/>
            <a:ext cx="2333114" cy="3795911"/>
          </a:xfrm>
          <a:prstGeom prst="rect">
            <a:avLst/>
          </a:prstGeom>
        </p:spPr>
        <p:txBody>
          <a:bodyPr>
            <a:spAutoFit/>
          </a:bodyPr>
          <a:lstStyle>
            <a:lvl1pPr marL="0" indent="0" algn="ctr">
              <a:lnSpc>
                <a:spcPts val="3178"/>
              </a:lnSpc>
              <a:spcBef>
                <a:spcPts val="0"/>
              </a:spcBef>
              <a:buSzTx/>
              <a:buNone/>
              <a:defRPr sz="1783" i="1">
                <a:solidFill>
                  <a:srgbClr val="FFFFFF"/>
                </a:solidFill>
              </a:defRPr>
            </a:lvl1pPr>
          </a:lstStyle>
          <a:p>
            <a:r>
              <a:t>“Sed ut perspiciatis unde omnis iste natus error sit voluptatem doloremque, totam rem aperiam, eaque ipsa quae ab illo architecto ut perspiciatis unde omnis iste natus.”</a:t>
            </a:r>
          </a:p>
        </p:txBody>
      </p:sp>
      <p:sp>
        <p:nvSpPr>
          <p:cNvPr id="203"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96583041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 preserve="1">
  <p:cSld name="Photos, Title &amp; Text Left">
    <p:spTree>
      <p:nvGrpSpPr>
        <p:cNvPr id="1" name=""/>
        <p:cNvGrpSpPr/>
        <p:nvPr/>
      </p:nvGrpSpPr>
      <p:grpSpPr>
        <a:xfrm>
          <a:off x="0" y="0"/>
          <a:ext cx="0" cy="0"/>
          <a:chOff x="0" y="0"/>
          <a:chExt cx="0" cy="0"/>
        </a:xfrm>
      </p:grpSpPr>
      <p:sp>
        <p:nvSpPr>
          <p:cNvPr id="210" name="blanket-2642601_1280.jpg"/>
          <p:cNvSpPr>
            <a:spLocks noGrp="1"/>
          </p:cNvSpPr>
          <p:nvPr>
            <p:ph type="pic" idx="13"/>
          </p:nvPr>
        </p:nvSpPr>
        <p:spPr>
          <a:xfrm>
            <a:off x="3022219" y="157493"/>
            <a:ext cx="6851675" cy="5876466"/>
          </a:xfrm>
          <a:prstGeom prst="rect">
            <a:avLst/>
          </a:prstGeom>
        </p:spPr>
        <p:txBody>
          <a:bodyPr lIns="91439" tIns="45719" rIns="91439" bIns="45719" anchor="t"/>
          <a:lstStyle/>
          <a:p>
            <a:r>
              <a:rPr lang="fr-FR"/>
              <a:t>Cliquez sur l'icône pour ajouter une image</a:t>
            </a:r>
            <a:endParaRPr/>
          </a:p>
        </p:txBody>
      </p:sp>
      <p:sp>
        <p:nvSpPr>
          <p:cNvPr id="211" name="next &gt;">
            <a:hlinkClick r:id="" action="ppaction://hlinkshowjump?jump=nextslide"/>
          </p:cNvPr>
          <p:cNvSpPr txBox="1">
            <a:spLocks noGrp="1"/>
          </p:cNvSpPr>
          <p:nvPr>
            <p:ph type="body" sz="quarter" idx="14"/>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212" name="enim voluptatem quia voluptas"/>
          <p:cNvSpPr txBox="1">
            <a:spLocks noGrp="1"/>
          </p:cNvSpPr>
          <p:nvPr>
            <p:ph type="body" sz="quarter" idx="15"/>
          </p:nvPr>
        </p:nvSpPr>
        <p:spPr>
          <a:xfrm>
            <a:off x="39042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sp>
        <p:nvSpPr>
          <p:cNvPr id="213" name="Bitter Sweet"/>
          <p:cNvSpPr txBox="1">
            <a:spLocks noGrp="1"/>
          </p:cNvSpPr>
          <p:nvPr>
            <p:ph type="body" sz="quarter" idx="16"/>
          </p:nvPr>
        </p:nvSpPr>
        <p:spPr>
          <a:xfrm>
            <a:off x="298536" y="1343678"/>
            <a:ext cx="2575685" cy="11541878"/>
          </a:xfrm>
          <a:prstGeom prst="rect">
            <a:avLst/>
          </a:prstGeom>
        </p:spPr>
        <p:txBody>
          <a:bodyPr>
            <a:spAutoFit/>
          </a:bodyPr>
          <a:lstStyle>
            <a:lvl1pPr marL="0" indent="0" algn="r">
              <a:lnSpc>
                <a:spcPct val="90000"/>
              </a:lnSpc>
              <a:spcBef>
                <a:spcPts val="0"/>
              </a:spcBef>
              <a:buSzTx/>
              <a:buNone/>
              <a:defRPr sz="4341" cap="all"/>
            </a:lvl1pPr>
          </a:lstStyle>
          <a:p>
            <a:r>
              <a:rPr lang="fr-FR"/>
              <a:t>Modifier les styles du texte du masque
Deuxième niveau
Troisième niveau
Quatrième niveau
Cinquième niveau</a:t>
            </a:r>
            <a:endParaRPr/>
          </a:p>
        </p:txBody>
      </p:sp>
      <p:sp>
        <p:nvSpPr>
          <p:cNvPr id="214" name="Legentis in iis qui facit eorum claritatem. Investigationes demonstraverunt lectores legere me lius quod ii legunt saepius. Claritas est etiam processus dynamicus, qui sequitur mutationem consuetudium lectorum. Mirum est notare quam littera gothica, quam nunc putamus parum claram,"/>
          <p:cNvSpPr txBox="1">
            <a:spLocks noGrp="1"/>
          </p:cNvSpPr>
          <p:nvPr>
            <p:ph type="body" sz="quarter" idx="17"/>
          </p:nvPr>
        </p:nvSpPr>
        <p:spPr>
          <a:xfrm>
            <a:off x="798897" y="2850030"/>
            <a:ext cx="2039340" cy="1137619"/>
          </a:xfrm>
          <a:prstGeom prst="rect">
            <a:avLst/>
          </a:prstGeom>
        </p:spPr>
        <p:txBody>
          <a:bodyPr>
            <a:spAutoFit/>
          </a:bodyPr>
          <a:lstStyle>
            <a:lvl1pPr marL="0" indent="0" algn="r">
              <a:lnSpc>
                <a:spcPct val="90000"/>
              </a:lnSpc>
              <a:spcBef>
                <a:spcPts val="0"/>
              </a:spcBef>
              <a:buSzTx/>
              <a:buNone/>
              <a:defRPr sz="1240" b="0" i="0">
                <a:latin typeface="Calibri" panose="020F0502020204030204" pitchFamily="34" charset="0"/>
                <a:ea typeface="Calibri" panose="020F0502020204030204" pitchFamily="34" charset="0"/>
                <a:cs typeface="Calibri" panose="020F0502020204030204" pitchFamily="34" charset="0"/>
                <a:sym typeface="Avenir Next"/>
              </a:defRPr>
            </a:lvl1pPr>
          </a:lstStyle>
          <a:p>
            <a:r>
              <a:rPr lang="fr-FR" dirty="0"/>
              <a:t>Modifier les styles du texte du masque
Deuxième niveau
Troisième niveau
Quatrième niveau
Cinquième niveau</a:t>
            </a:r>
            <a:endParaRPr dirty="0"/>
          </a:p>
        </p:txBody>
      </p:sp>
      <p:sp>
        <p:nvSpPr>
          <p:cNvPr id="215"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3940635394"/>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 preserve="1">
  <p:cSld name="Photos, Title &amp; Text - 2 Column">
    <p:spTree>
      <p:nvGrpSpPr>
        <p:cNvPr id="1" name=""/>
        <p:cNvGrpSpPr/>
        <p:nvPr/>
      </p:nvGrpSpPr>
      <p:grpSpPr>
        <a:xfrm>
          <a:off x="0" y="0"/>
          <a:ext cx="0" cy="0"/>
          <a:chOff x="0" y="0"/>
          <a:chExt cx="0" cy="0"/>
        </a:xfrm>
      </p:grpSpPr>
      <p:sp>
        <p:nvSpPr>
          <p:cNvPr id="222" name="blanket-2642601_1280.jpg"/>
          <p:cNvSpPr>
            <a:spLocks noGrp="1"/>
          </p:cNvSpPr>
          <p:nvPr>
            <p:ph type="pic" sz="half" idx="13"/>
          </p:nvPr>
        </p:nvSpPr>
        <p:spPr>
          <a:xfrm>
            <a:off x="1087968" y="341235"/>
            <a:ext cx="3819613" cy="5876467"/>
          </a:xfrm>
          <a:prstGeom prst="rect">
            <a:avLst/>
          </a:prstGeom>
        </p:spPr>
        <p:txBody>
          <a:bodyPr lIns="91439" tIns="45719" rIns="91439" bIns="45719" anchor="t"/>
          <a:lstStyle/>
          <a:p>
            <a:r>
              <a:rPr lang="fr-FR"/>
              <a:t>Cliquez sur l'icône pour ajouter une image</a:t>
            </a:r>
            <a:endParaRPr/>
          </a:p>
        </p:txBody>
      </p:sp>
      <p:sp>
        <p:nvSpPr>
          <p:cNvPr id="223" name="next &gt;">
            <a:hlinkClick r:id="" action="ppaction://hlinkshowjump?jump=nextslide"/>
          </p:cNvPr>
          <p:cNvSpPr txBox="1">
            <a:spLocks noGrp="1"/>
          </p:cNvSpPr>
          <p:nvPr>
            <p:ph type="body" sz="quarter" idx="14"/>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224" name="enim voluptatem quia voluptas"/>
          <p:cNvSpPr txBox="1">
            <a:spLocks noGrp="1"/>
          </p:cNvSpPr>
          <p:nvPr>
            <p:ph type="body" sz="quarter" idx="15"/>
          </p:nvPr>
        </p:nvSpPr>
        <p:spPr>
          <a:xfrm>
            <a:off x="39042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sp>
        <p:nvSpPr>
          <p:cNvPr id="225" name="Bitter Sweet"/>
          <p:cNvSpPr txBox="1">
            <a:spLocks noGrp="1"/>
          </p:cNvSpPr>
          <p:nvPr>
            <p:ph type="body" sz="quarter" idx="16"/>
          </p:nvPr>
        </p:nvSpPr>
        <p:spPr>
          <a:xfrm>
            <a:off x="5264002" y="2594643"/>
            <a:ext cx="3745062" cy="10644261"/>
          </a:xfrm>
          <a:prstGeom prst="rect">
            <a:avLst/>
          </a:prstGeom>
        </p:spPr>
        <p:txBody>
          <a:bodyPr>
            <a:spAutoFit/>
          </a:bodyPr>
          <a:lstStyle>
            <a:lvl1pPr marL="0" indent="0">
              <a:lnSpc>
                <a:spcPct val="90000"/>
              </a:lnSpc>
              <a:spcBef>
                <a:spcPts val="0"/>
              </a:spcBef>
              <a:buSzTx/>
              <a:buNone/>
              <a:defRPr sz="5426" cap="all"/>
            </a:lvl1pPr>
          </a:lstStyle>
          <a:p>
            <a:r>
              <a:rPr lang="fr-FR"/>
              <a:t>Modifier les styles du texte du masque
Deuxième niveau
Troisième niveau
Quatrième niveau
Cinquième niveau</a:t>
            </a:r>
            <a:endParaRPr/>
          </a:p>
        </p:txBody>
      </p:sp>
      <p:sp>
        <p:nvSpPr>
          <p:cNvPr id="226" name="Legentis in iis qui facit eorum claritatem. Investigationes demonstraverunt lectores legere me lius quod ii legunt saepius. Claritas est etiam processus dynamicus, qui sequitur mutationem consuetudium lectorum. Mirum est notare quam littera gothica, quam nunc putamus parum claram,"/>
          <p:cNvSpPr txBox="1">
            <a:spLocks noGrp="1"/>
          </p:cNvSpPr>
          <p:nvPr>
            <p:ph type="body" sz="quarter" idx="17"/>
          </p:nvPr>
        </p:nvSpPr>
        <p:spPr>
          <a:xfrm>
            <a:off x="5278605" y="4415775"/>
            <a:ext cx="3458210" cy="965905"/>
          </a:xfrm>
          <a:prstGeom prst="rect">
            <a:avLst/>
          </a:prstGeom>
        </p:spPr>
        <p:txBody>
          <a:bodyPr>
            <a:spAutoFit/>
          </a:bodyPr>
          <a:lstStyle>
            <a:lvl1pPr marL="0" indent="0">
              <a:lnSpc>
                <a:spcPct val="90000"/>
              </a:lnSpc>
              <a:spcBef>
                <a:spcPts val="0"/>
              </a:spcBef>
              <a:buSzTx/>
              <a:buNone/>
              <a:defRPr sz="1240" b="0" i="0">
                <a:latin typeface="Calibri" panose="020F0502020204030204" pitchFamily="34" charset="0"/>
                <a:ea typeface="Calibri" panose="020F0502020204030204" pitchFamily="34" charset="0"/>
                <a:cs typeface="Calibri" panose="020F0502020204030204" pitchFamily="34" charset="0"/>
                <a:sym typeface="Avenir Next"/>
              </a:defRPr>
            </a:lvl1pPr>
          </a:lstStyle>
          <a:p>
            <a:r>
              <a:rPr lang="fr-FR" dirty="0"/>
              <a:t>Modifier les styles du texte du masque
Deuxième niveau
Troisième niveau
Quatrième niveau
Cinquième niveau</a:t>
            </a:r>
            <a:endParaRPr dirty="0"/>
          </a:p>
        </p:txBody>
      </p:sp>
      <p:sp>
        <p:nvSpPr>
          <p:cNvPr id="227" name="Designed by Graphic Node"/>
          <p:cNvSpPr txBox="1">
            <a:spLocks noGrp="1"/>
          </p:cNvSpPr>
          <p:nvPr>
            <p:ph type="body" sz="quarter" idx="18"/>
          </p:nvPr>
        </p:nvSpPr>
        <p:spPr>
          <a:xfrm>
            <a:off x="5303971" y="5990842"/>
            <a:ext cx="3315780" cy="1128514"/>
          </a:xfrm>
          <a:prstGeom prst="rect">
            <a:avLst/>
          </a:prstGeom>
        </p:spPr>
        <p:txBody>
          <a:bodyPr wrap="none">
            <a:spAutoFit/>
          </a:bodyPr>
          <a:lstStyle>
            <a:lvl1pPr marL="0" indent="0">
              <a:lnSpc>
                <a:spcPts val="1550"/>
              </a:lnSpc>
              <a:spcBef>
                <a:spcPts val="0"/>
              </a:spcBef>
              <a:buSzTx/>
              <a:buNone/>
              <a:defRPr sz="1240" b="0" i="0" cap="all" spc="62">
                <a:latin typeface="Calibri" panose="020F0502020204030204" pitchFamily="34" charset="0"/>
                <a:ea typeface="Calibri" panose="020F0502020204030204" pitchFamily="34" charset="0"/>
                <a:cs typeface="Calibri" panose="020F0502020204030204" pitchFamily="34" charset="0"/>
                <a:sym typeface="Avenir Next"/>
              </a:defRPr>
            </a:lvl1pPr>
          </a:lstStyle>
          <a:p>
            <a:r>
              <a:rPr lang="fr-FR" dirty="0"/>
              <a:t>Modifier les styles du texte du masque
Deuxième niveau
Troisième niveau
Quatrième niveau
Cinquième niveau</a:t>
            </a:r>
            <a:endParaRPr dirty="0"/>
          </a:p>
        </p:txBody>
      </p:sp>
      <p:sp>
        <p:nvSpPr>
          <p:cNvPr id="228"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2259698218"/>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x" preserve="1">
  <p:cSld name="Title &amp; Chart">
    <p:spTree>
      <p:nvGrpSpPr>
        <p:cNvPr id="1" name=""/>
        <p:cNvGrpSpPr/>
        <p:nvPr/>
      </p:nvGrpSpPr>
      <p:grpSpPr>
        <a:xfrm>
          <a:off x="0" y="0"/>
          <a:ext cx="0" cy="0"/>
          <a:chOff x="0" y="0"/>
          <a:chExt cx="0" cy="0"/>
        </a:xfrm>
      </p:grpSpPr>
      <p:sp>
        <p:nvSpPr>
          <p:cNvPr id="235" name="next &gt;">
            <a:hlinkClick r:id="" action="ppaction://hlinkshowjump?jump=nextslide"/>
          </p:cNvPr>
          <p:cNvSpPr txBox="1">
            <a:spLocks noGrp="1"/>
          </p:cNvSpPr>
          <p:nvPr>
            <p:ph type="body" sz="quarter" idx="13"/>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236" name="enim voluptatem quia voluptas"/>
          <p:cNvSpPr txBox="1">
            <a:spLocks noGrp="1"/>
          </p:cNvSpPr>
          <p:nvPr>
            <p:ph type="body" sz="quarter" idx="14"/>
          </p:nvPr>
        </p:nvSpPr>
        <p:spPr>
          <a:xfrm>
            <a:off x="39042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graphicFrame>
        <p:nvGraphicFramePr>
          <p:cNvPr id="237" name="2D Column Chart"/>
          <p:cNvGraphicFramePr/>
          <p:nvPr/>
        </p:nvGraphicFramePr>
        <p:xfrm>
          <a:off x="1738133" y="2994012"/>
          <a:ext cx="6284009" cy="2704863"/>
        </p:xfrm>
        <a:graphic>
          <a:graphicData uri="http://schemas.openxmlformats.org/drawingml/2006/chart">
            <c:chart xmlns:c="http://schemas.openxmlformats.org/drawingml/2006/chart" xmlns:r="http://schemas.openxmlformats.org/officeDocument/2006/relationships" r:id="rId2"/>
          </a:graphicData>
        </a:graphic>
      </p:graphicFrame>
      <p:sp>
        <p:nvSpPr>
          <p:cNvPr id="238" name="Bitter Sweet"/>
          <p:cNvSpPr txBox="1">
            <a:spLocks noGrp="1"/>
          </p:cNvSpPr>
          <p:nvPr>
            <p:ph type="body" sz="quarter" idx="15"/>
          </p:nvPr>
        </p:nvSpPr>
        <p:spPr>
          <a:xfrm>
            <a:off x="2068328" y="1678705"/>
            <a:ext cx="5863189" cy="8389797"/>
          </a:xfrm>
          <a:prstGeom prst="rect">
            <a:avLst/>
          </a:prstGeom>
        </p:spPr>
        <p:txBody>
          <a:bodyPr>
            <a:spAutoFit/>
          </a:bodyPr>
          <a:lstStyle>
            <a:lvl1pPr marL="0" indent="0" algn="ctr">
              <a:lnSpc>
                <a:spcPct val="90000"/>
              </a:lnSpc>
              <a:spcBef>
                <a:spcPts val="0"/>
              </a:spcBef>
              <a:buSzTx/>
              <a:buNone/>
              <a:defRPr sz="5426" cap="all"/>
            </a:lvl1pPr>
          </a:lstStyle>
          <a:p>
            <a:r>
              <a:rPr lang="fr-FR"/>
              <a:t>Modifier les styles du texte du masque
Deuxième niveau
Troisième niveau
Quatrième niveau
Cinquième niveau</a:t>
            </a:r>
            <a:endParaRPr/>
          </a:p>
        </p:txBody>
      </p:sp>
      <p:sp>
        <p:nvSpPr>
          <p:cNvPr id="239"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2479034969"/>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 preserve="1">
  <p:cSld name="Title &amp; Table">
    <p:spTree>
      <p:nvGrpSpPr>
        <p:cNvPr id="1" name=""/>
        <p:cNvGrpSpPr/>
        <p:nvPr/>
      </p:nvGrpSpPr>
      <p:grpSpPr>
        <a:xfrm>
          <a:off x="0" y="0"/>
          <a:ext cx="0" cy="0"/>
          <a:chOff x="0" y="0"/>
          <a:chExt cx="0" cy="0"/>
        </a:xfrm>
      </p:grpSpPr>
      <p:sp>
        <p:nvSpPr>
          <p:cNvPr id="246" name="next &gt;">
            <a:hlinkClick r:id="" action="ppaction://hlinkshowjump?jump=nextslide"/>
          </p:cNvPr>
          <p:cNvSpPr txBox="1">
            <a:spLocks noGrp="1"/>
          </p:cNvSpPr>
          <p:nvPr>
            <p:ph type="body" sz="quarter" idx="13"/>
          </p:nvPr>
        </p:nvSpPr>
        <p:spPr>
          <a:xfrm>
            <a:off x="7523439"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247" name="enim voluptatem quia voluptas"/>
          <p:cNvSpPr txBox="1">
            <a:spLocks noGrp="1"/>
          </p:cNvSpPr>
          <p:nvPr>
            <p:ph type="body" sz="quarter" idx="14"/>
          </p:nvPr>
        </p:nvSpPr>
        <p:spPr>
          <a:xfrm>
            <a:off x="39042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graphicFrame>
        <p:nvGraphicFramePr>
          <p:cNvPr id="248" name="Table"/>
          <p:cNvGraphicFramePr/>
          <p:nvPr/>
        </p:nvGraphicFramePr>
        <p:xfrm>
          <a:off x="2023016" y="3130178"/>
          <a:ext cx="6034593" cy="1880075"/>
        </p:xfrm>
        <a:graphic>
          <a:graphicData uri="http://schemas.openxmlformats.org/drawingml/2006/table">
            <a:tbl>
              <a:tblPr firstRow="1" firstCol="1" lastRow="1"/>
              <a:tblGrid>
                <a:gridCol w="1508648">
                  <a:extLst>
                    <a:ext uri="{9D8B030D-6E8A-4147-A177-3AD203B41FA5}">
                      <a16:colId xmlns:a16="http://schemas.microsoft.com/office/drawing/2014/main" val="20000"/>
                    </a:ext>
                  </a:extLst>
                </a:gridCol>
                <a:gridCol w="1508648">
                  <a:extLst>
                    <a:ext uri="{9D8B030D-6E8A-4147-A177-3AD203B41FA5}">
                      <a16:colId xmlns:a16="http://schemas.microsoft.com/office/drawing/2014/main" val="20001"/>
                    </a:ext>
                  </a:extLst>
                </a:gridCol>
                <a:gridCol w="1508648">
                  <a:extLst>
                    <a:ext uri="{9D8B030D-6E8A-4147-A177-3AD203B41FA5}">
                      <a16:colId xmlns:a16="http://schemas.microsoft.com/office/drawing/2014/main" val="20002"/>
                    </a:ext>
                  </a:extLst>
                </a:gridCol>
                <a:gridCol w="1508648">
                  <a:extLst>
                    <a:ext uri="{9D8B030D-6E8A-4147-A177-3AD203B41FA5}">
                      <a16:colId xmlns:a16="http://schemas.microsoft.com/office/drawing/2014/main" val="20003"/>
                    </a:ext>
                  </a:extLst>
                </a:gridCol>
              </a:tblGrid>
              <a:tr h="376015">
                <a:tc>
                  <a:txBody>
                    <a:bodyPr/>
                    <a:lstStyle/>
                    <a:p>
                      <a:pPr defTabSz="914400">
                        <a:tabLst>
                          <a:tab pos="647700" algn="l"/>
                        </a:tabLst>
                        <a:defRPr sz="1800" b="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12700">
                      <a:solidFill>
                        <a:srgbClr val="3A4E6E"/>
                      </a:solidFill>
                      <a:miter lim="400000"/>
                    </a:lnT>
                    <a:lnB w="12700">
                      <a:solidFill>
                        <a:srgbClr val="3A4E6E"/>
                      </a:solidFill>
                      <a:miter lim="400000"/>
                    </a:lnB>
                    <a:noFill/>
                  </a:tcPr>
                </a:tc>
                <a:tc>
                  <a:txBody>
                    <a:bodyPr/>
                    <a:lstStyle/>
                    <a:p>
                      <a:pPr defTabSz="914400">
                        <a:tabLst>
                          <a:tab pos="647700" algn="l"/>
                        </a:tabLst>
                        <a:defRPr sz="1800" b="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12700">
                      <a:solidFill>
                        <a:srgbClr val="3A4E6E"/>
                      </a:solidFill>
                      <a:miter lim="400000"/>
                    </a:lnT>
                    <a:lnB w="12700">
                      <a:solidFill>
                        <a:srgbClr val="3A4E6E"/>
                      </a:solidFill>
                      <a:miter lim="400000"/>
                    </a:lnB>
                    <a:noFill/>
                  </a:tcPr>
                </a:tc>
                <a:tc>
                  <a:txBody>
                    <a:bodyPr/>
                    <a:lstStyle/>
                    <a:p>
                      <a:pPr defTabSz="914400">
                        <a:tabLst>
                          <a:tab pos="647700" algn="l"/>
                        </a:tabLst>
                        <a:defRPr sz="1800" b="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12700">
                      <a:solidFill>
                        <a:srgbClr val="3A4E6E"/>
                      </a:solidFill>
                      <a:miter lim="400000"/>
                    </a:lnT>
                    <a:lnB w="12700">
                      <a:solidFill>
                        <a:srgbClr val="3A4E6E"/>
                      </a:solidFill>
                      <a:miter lim="400000"/>
                    </a:lnB>
                    <a:noFill/>
                  </a:tcPr>
                </a:tc>
                <a:tc>
                  <a:txBody>
                    <a:bodyPr/>
                    <a:lstStyle/>
                    <a:p>
                      <a:pPr defTabSz="914400">
                        <a:tabLst>
                          <a:tab pos="647700" algn="l"/>
                        </a:tabLst>
                        <a:defRPr sz="1800" b="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12700">
                      <a:solidFill>
                        <a:srgbClr val="3A4E6E"/>
                      </a:solidFill>
                      <a:miter lim="400000"/>
                    </a:lnT>
                    <a:lnB w="12700">
                      <a:solidFill>
                        <a:srgbClr val="3A4E6E"/>
                      </a:solidFill>
                      <a:miter lim="400000"/>
                    </a:lnB>
                    <a:noFill/>
                  </a:tcPr>
                </a:tc>
                <a:extLst>
                  <a:ext uri="{0D108BD9-81ED-4DB2-BD59-A6C34878D82A}">
                    <a16:rowId xmlns:a16="http://schemas.microsoft.com/office/drawing/2014/main" val="10000"/>
                  </a:ext>
                </a:extLst>
              </a:tr>
              <a:tr h="376015">
                <a:tc>
                  <a:txBody>
                    <a:bodyPr/>
                    <a:lstStyle/>
                    <a:p>
                      <a:pPr defTabSz="914400">
                        <a:tabLst>
                          <a:tab pos="647700" algn="l"/>
                        </a:tabLst>
                        <a:defRPr sz="1800" b="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12700">
                      <a:solidFill>
                        <a:srgbClr val="3A4E6E"/>
                      </a:solidFill>
                      <a:miter lim="400000"/>
                    </a:lnT>
                    <a:lnB w="12700">
                      <a:solidFill>
                        <a:srgbClr val="3A4E6E"/>
                      </a:solidFill>
                      <a:miter lim="400000"/>
                    </a:lnB>
                    <a:noFill/>
                  </a:tcPr>
                </a:tc>
                <a:tc>
                  <a:txBody>
                    <a:bodyPr/>
                    <a:lstStyle/>
                    <a:p>
                      <a:pPr defTabSz="914400">
                        <a:tabLst>
                          <a:tab pos="647700" algn="l"/>
                        </a:tabLst>
                        <a:defRPr sz="180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12700">
                      <a:solidFill>
                        <a:srgbClr val="3A4E6E"/>
                      </a:solidFill>
                      <a:miter lim="400000"/>
                    </a:lnT>
                    <a:lnB w="12700">
                      <a:solidFill>
                        <a:srgbClr val="3A4E6E"/>
                      </a:solidFill>
                      <a:miter lim="400000"/>
                    </a:lnB>
                    <a:noFill/>
                  </a:tcPr>
                </a:tc>
                <a:tc>
                  <a:txBody>
                    <a:bodyPr/>
                    <a:lstStyle/>
                    <a:p>
                      <a:pPr defTabSz="914400">
                        <a:tabLst>
                          <a:tab pos="647700" algn="l"/>
                        </a:tabLst>
                        <a:defRPr sz="180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12700">
                      <a:solidFill>
                        <a:srgbClr val="3A4E6E"/>
                      </a:solidFill>
                      <a:miter lim="400000"/>
                    </a:lnT>
                    <a:lnB w="12700">
                      <a:solidFill>
                        <a:srgbClr val="3A4E6E"/>
                      </a:solidFill>
                      <a:miter lim="400000"/>
                    </a:lnB>
                    <a:noFill/>
                  </a:tcPr>
                </a:tc>
                <a:tc>
                  <a:txBody>
                    <a:bodyPr/>
                    <a:lstStyle/>
                    <a:p>
                      <a:pPr defTabSz="914400">
                        <a:tabLst>
                          <a:tab pos="647700" algn="l"/>
                        </a:tabLst>
                        <a:defRPr sz="180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12700">
                      <a:solidFill>
                        <a:srgbClr val="3A4E6E"/>
                      </a:solidFill>
                      <a:miter lim="400000"/>
                    </a:lnT>
                    <a:lnB w="12700">
                      <a:solidFill>
                        <a:srgbClr val="3A4E6E"/>
                      </a:solidFill>
                      <a:miter lim="400000"/>
                    </a:lnB>
                    <a:noFill/>
                  </a:tcPr>
                </a:tc>
                <a:extLst>
                  <a:ext uri="{0D108BD9-81ED-4DB2-BD59-A6C34878D82A}">
                    <a16:rowId xmlns:a16="http://schemas.microsoft.com/office/drawing/2014/main" val="10001"/>
                  </a:ext>
                </a:extLst>
              </a:tr>
              <a:tr h="376015">
                <a:tc>
                  <a:txBody>
                    <a:bodyPr/>
                    <a:lstStyle/>
                    <a:p>
                      <a:pPr defTabSz="914400">
                        <a:tabLst>
                          <a:tab pos="647700" algn="l"/>
                        </a:tabLst>
                        <a:defRPr sz="1800" b="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12700">
                      <a:solidFill>
                        <a:srgbClr val="3A4E6E"/>
                      </a:solidFill>
                      <a:miter lim="400000"/>
                    </a:lnT>
                    <a:lnB w="12700">
                      <a:solidFill>
                        <a:srgbClr val="3A4E6E"/>
                      </a:solidFill>
                      <a:miter lim="400000"/>
                    </a:lnB>
                    <a:noFill/>
                  </a:tcPr>
                </a:tc>
                <a:tc>
                  <a:txBody>
                    <a:bodyPr/>
                    <a:lstStyle/>
                    <a:p>
                      <a:pPr defTabSz="914400">
                        <a:tabLst>
                          <a:tab pos="647700" algn="l"/>
                        </a:tabLst>
                        <a:defRPr sz="180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12700">
                      <a:solidFill>
                        <a:srgbClr val="3A4E6E"/>
                      </a:solidFill>
                      <a:miter lim="400000"/>
                    </a:lnT>
                    <a:lnB w="12700">
                      <a:solidFill>
                        <a:srgbClr val="3A4E6E"/>
                      </a:solidFill>
                      <a:miter lim="400000"/>
                    </a:lnB>
                    <a:noFill/>
                  </a:tcPr>
                </a:tc>
                <a:tc>
                  <a:txBody>
                    <a:bodyPr/>
                    <a:lstStyle/>
                    <a:p>
                      <a:pPr defTabSz="914400">
                        <a:tabLst>
                          <a:tab pos="647700" algn="l"/>
                        </a:tabLst>
                        <a:defRPr sz="180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12700">
                      <a:solidFill>
                        <a:srgbClr val="3A4E6E"/>
                      </a:solidFill>
                      <a:miter lim="400000"/>
                    </a:lnT>
                    <a:lnB w="12700">
                      <a:solidFill>
                        <a:srgbClr val="3A4E6E"/>
                      </a:solidFill>
                      <a:miter lim="400000"/>
                    </a:lnB>
                    <a:noFill/>
                  </a:tcPr>
                </a:tc>
                <a:tc>
                  <a:txBody>
                    <a:bodyPr/>
                    <a:lstStyle/>
                    <a:p>
                      <a:pPr defTabSz="914400">
                        <a:tabLst>
                          <a:tab pos="647700" algn="l"/>
                        </a:tabLst>
                        <a:defRPr sz="180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12700">
                      <a:solidFill>
                        <a:srgbClr val="3A4E6E"/>
                      </a:solidFill>
                      <a:miter lim="400000"/>
                    </a:lnT>
                    <a:lnB w="12700">
                      <a:solidFill>
                        <a:srgbClr val="3A4E6E"/>
                      </a:solidFill>
                      <a:miter lim="400000"/>
                    </a:lnB>
                    <a:noFill/>
                  </a:tcPr>
                </a:tc>
                <a:extLst>
                  <a:ext uri="{0D108BD9-81ED-4DB2-BD59-A6C34878D82A}">
                    <a16:rowId xmlns:a16="http://schemas.microsoft.com/office/drawing/2014/main" val="10002"/>
                  </a:ext>
                </a:extLst>
              </a:tr>
              <a:tr h="376015">
                <a:tc>
                  <a:txBody>
                    <a:bodyPr/>
                    <a:lstStyle/>
                    <a:p>
                      <a:pPr defTabSz="914400">
                        <a:tabLst>
                          <a:tab pos="647700" algn="l"/>
                        </a:tabLst>
                        <a:defRPr sz="1800" b="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12700">
                      <a:solidFill>
                        <a:srgbClr val="3A4E6E"/>
                      </a:solidFill>
                      <a:miter lim="400000"/>
                    </a:lnT>
                    <a:lnB w="25400">
                      <a:solidFill>
                        <a:srgbClr val="3A4E6E"/>
                      </a:solidFill>
                      <a:miter lim="400000"/>
                    </a:lnB>
                    <a:noFill/>
                  </a:tcPr>
                </a:tc>
                <a:tc>
                  <a:txBody>
                    <a:bodyPr/>
                    <a:lstStyle/>
                    <a:p>
                      <a:pPr defTabSz="914400">
                        <a:tabLst>
                          <a:tab pos="647700" algn="l"/>
                        </a:tabLst>
                        <a:defRPr sz="180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12700">
                      <a:solidFill>
                        <a:srgbClr val="3A4E6E"/>
                      </a:solidFill>
                      <a:miter lim="400000"/>
                    </a:lnT>
                    <a:lnB w="25400">
                      <a:solidFill>
                        <a:srgbClr val="3A4E6E"/>
                      </a:solidFill>
                      <a:miter lim="400000"/>
                    </a:lnB>
                    <a:noFill/>
                  </a:tcPr>
                </a:tc>
                <a:tc>
                  <a:txBody>
                    <a:bodyPr/>
                    <a:lstStyle/>
                    <a:p>
                      <a:pPr defTabSz="914400">
                        <a:tabLst>
                          <a:tab pos="647700" algn="l"/>
                        </a:tabLst>
                        <a:defRPr sz="180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12700">
                      <a:solidFill>
                        <a:srgbClr val="3A4E6E"/>
                      </a:solidFill>
                      <a:miter lim="400000"/>
                    </a:lnT>
                    <a:lnB w="25400">
                      <a:solidFill>
                        <a:srgbClr val="3A4E6E"/>
                      </a:solidFill>
                      <a:miter lim="400000"/>
                    </a:lnB>
                    <a:noFill/>
                  </a:tcPr>
                </a:tc>
                <a:tc>
                  <a:txBody>
                    <a:bodyPr/>
                    <a:lstStyle/>
                    <a:p>
                      <a:pPr defTabSz="914400">
                        <a:tabLst>
                          <a:tab pos="647700" algn="l"/>
                        </a:tabLst>
                        <a:defRPr sz="180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12700">
                      <a:solidFill>
                        <a:srgbClr val="3A4E6E"/>
                      </a:solidFill>
                      <a:miter lim="400000"/>
                    </a:lnT>
                    <a:lnB w="25400">
                      <a:solidFill>
                        <a:srgbClr val="3A4E6E"/>
                      </a:solidFill>
                      <a:miter lim="400000"/>
                    </a:lnB>
                    <a:noFill/>
                  </a:tcPr>
                </a:tc>
                <a:extLst>
                  <a:ext uri="{0D108BD9-81ED-4DB2-BD59-A6C34878D82A}">
                    <a16:rowId xmlns:a16="http://schemas.microsoft.com/office/drawing/2014/main" val="10003"/>
                  </a:ext>
                </a:extLst>
              </a:tr>
              <a:tr h="376015">
                <a:tc>
                  <a:txBody>
                    <a:bodyPr/>
                    <a:lstStyle/>
                    <a:p>
                      <a:pPr defTabSz="914400">
                        <a:tabLst>
                          <a:tab pos="647700" algn="l"/>
                        </a:tabLst>
                        <a:defRPr sz="1800" b="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25400">
                      <a:solidFill>
                        <a:srgbClr val="3A4E6E"/>
                      </a:solidFill>
                      <a:miter lim="400000"/>
                    </a:lnT>
                    <a:lnB w="12700">
                      <a:solidFill>
                        <a:srgbClr val="3A4E6E"/>
                      </a:solidFill>
                      <a:miter lim="400000"/>
                    </a:lnB>
                    <a:noFill/>
                  </a:tcPr>
                </a:tc>
                <a:tc>
                  <a:txBody>
                    <a:bodyPr/>
                    <a:lstStyle/>
                    <a:p>
                      <a:pPr defTabSz="914400">
                        <a:tabLst>
                          <a:tab pos="647700" algn="l"/>
                        </a:tabLst>
                        <a:defRPr sz="180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25400">
                      <a:solidFill>
                        <a:srgbClr val="3A4E6E"/>
                      </a:solidFill>
                      <a:miter lim="400000"/>
                    </a:lnT>
                    <a:lnB w="12700">
                      <a:solidFill>
                        <a:srgbClr val="3A4E6E"/>
                      </a:solidFill>
                      <a:miter lim="400000"/>
                    </a:lnB>
                    <a:noFill/>
                  </a:tcPr>
                </a:tc>
                <a:tc>
                  <a:txBody>
                    <a:bodyPr/>
                    <a:lstStyle/>
                    <a:p>
                      <a:pPr defTabSz="914400">
                        <a:tabLst>
                          <a:tab pos="647700" algn="l"/>
                        </a:tabLst>
                        <a:defRPr sz="180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25400">
                      <a:solidFill>
                        <a:srgbClr val="3A4E6E"/>
                      </a:solidFill>
                      <a:miter lim="400000"/>
                    </a:lnT>
                    <a:lnB w="12700">
                      <a:solidFill>
                        <a:srgbClr val="3A4E6E"/>
                      </a:solidFill>
                      <a:miter lim="400000"/>
                    </a:lnB>
                    <a:noFill/>
                  </a:tcPr>
                </a:tc>
                <a:tc>
                  <a:txBody>
                    <a:bodyPr/>
                    <a:lstStyle/>
                    <a:p>
                      <a:pPr defTabSz="914400">
                        <a:tabLst>
                          <a:tab pos="647700" algn="l"/>
                        </a:tabLst>
                        <a:defRPr sz="1800">
                          <a:solidFill>
                            <a:srgbClr val="3A4E6E"/>
                          </a:solidFill>
                          <a:latin typeface="+mn-lt"/>
                          <a:ea typeface="+mn-ea"/>
                          <a:cs typeface="+mn-cs"/>
                          <a:sym typeface="Futura"/>
                        </a:defRPr>
                      </a:pPr>
                      <a:endParaRPr sz="1400"/>
                    </a:p>
                  </a:txBody>
                  <a:tcPr marL="49222" marR="49222" marT="49217" marB="49217" anchor="ctr" horzOverflow="overflow">
                    <a:lnL w="12700">
                      <a:solidFill>
                        <a:srgbClr val="3A4E6E"/>
                      </a:solidFill>
                      <a:miter lim="400000"/>
                    </a:lnL>
                    <a:lnR w="12700">
                      <a:solidFill>
                        <a:srgbClr val="3A4E6E"/>
                      </a:solidFill>
                      <a:miter lim="400000"/>
                    </a:lnR>
                    <a:lnT w="25400">
                      <a:solidFill>
                        <a:srgbClr val="3A4E6E"/>
                      </a:solidFill>
                      <a:miter lim="400000"/>
                    </a:lnT>
                    <a:lnB w="12700">
                      <a:solidFill>
                        <a:srgbClr val="3A4E6E"/>
                      </a:solidFill>
                      <a:miter lim="400000"/>
                    </a:lnB>
                    <a:noFill/>
                  </a:tcPr>
                </a:tc>
                <a:extLst>
                  <a:ext uri="{0D108BD9-81ED-4DB2-BD59-A6C34878D82A}">
                    <a16:rowId xmlns:a16="http://schemas.microsoft.com/office/drawing/2014/main" val="10004"/>
                  </a:ext>
                </a:extLst>
              </a:tr>
            </a:tbl>
          </a:graphicData>
        </a:graphic>
      </p:graphicFrame>
      <p:sp>
        <p:nvSpPr>
          <p:cNvPr id="249" name="Bitter Sweet"/>
          <p:cNvSpPr txBox="1">
            <a:spLocks noGrp="1"/>
          </p:cNvSpPr>
          <p:nvPr>
            <p:ph type="body" sz="quarter" idx="15"/>
          </p:nvPr>
        </p:nvSpPr>
        <p:spPr>
          <a:xfrm>
            <a:off x="2113640" y="1836198"/>
            <a:ext cx="5863189" cy="8389797"/>
          </a:xfrm>
          <a:prstGeom prst="rect">
            <a:avLst/>
          </a:prstGeom>
        </p:spPr>
        <p:txBody>
          <a:bodyPr>
            <a:spAutoFit/>
          </a:bodyPr>
          <a:lstStyle>
            <a:lvl1pPr marL="0" indent="0" algn="ctr">
              <a:lnSpc>
                <a:spcPct val="90000"/>
              </a:lnSpc>
              <a:spcBef>
                <a:spcPts val="0"/>
              </a:spcBef>
              <a:buSzTx/>
              <a:buNone/>
              <a:defRPr sz="5426" cap="all"/>
            </a:lvl1pPr>
          </a:lstStyle>
          <a:p>
            <a:r>
              <a:rPr lang="fr-FR"/>
              <a:t>Modifier les styles du texte du masque
Deuxième niveau
Troisième niveau
Quatrième niveau
Cinquième niveau</a:t>
            </a:r>
            <a:endParaRPr/>
          </a:p>
        </p:txBody>
      </p:sp>
      <p:sp>
        <p:nvSpPr>
          <p:cNvPr id="250"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1910534858"/>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 preserve="1">
  <p:cSld name="End">
    <p:spTree>
      <p:nvGrpSpPr>
        <p:cNvPr id="1" name=""/>
        <p:cNvGrpSpPr/>
        <p:nvPr/>
      </p:nvGrpSpPr>
      <p:grpSpPr>
        <a:xfrm>
          <a:off x="0" y="0"/>
          <a:ext cx="0" cy="0"/>
          <a:chOff x="0" y="0"/>
          <a:chExt cx="0" cy="0"/>
        </a:xfrm>
      </p:grpSpPr>
      <p:sp>
        <p:nvSpPr>
          <p:cNvPr id="257" name="finish &gt;">
            <a:hlinkClick r:id="" action="ppaction://hlinkshowjump?jump=endshow"/>
          </p:cNvPr>
          <p:cNvSpPr txBox="1">
            <a:spLocks noGrp="1"/>
          </p:cNvSpPr>
          <p:nvPr>
            <p:ph type="body" sz="quarter" idx="13"/>
          </p:nvPr>
        </p:nvSpPr>
        <p:spPr>
          <a:xfrm>
            <a:off x="7479948" y="6796817"/>
            <a:ext cx="3553858" cy="1320874"/>
          </a:xfrm>
          <a:prstGeom prst="rect">
            <a:avLst/>
          </a:prstGeom>
          <a:solidFill>
            <a:srgbClr val="3A4E6E"/>
          </a:solidFill>
        </p:spPr>
        <p:txBody>
          <a:bodyPr wrap="none">
            <a:spAutoFit/>
          </a:bodyPr>
          <a:lstStyle>
            <a:lvl1pPr marL="0" indent="0" algn="ctr">
              <a:lnSpc>
                <a:spcPts val="1938"/>
              </a:lnSpc>
              <a:spcBef>
                <a:spcPts val="0"/>
              </a:spcBef>
              <a:buSzTx/>
              <a:buNone/>
              <a:defRPr sz="1550">
                <a:solidFill>
                  <a:srgbClr val="FFFFFF"/>
                </a:solidFill>
              </a:defRPr>
            </a:lvl1pPr>
          </a:lstStyle>
          <a:p>
            <a:r>
              <a:rPr lang="fr-FR"/>
              <a:t>Modifier les styles du texte du masque
Deuxième niveau
Troisième niveau
Quatrième niveau
Cinquième niveau</a:t>
            </a:r>
            <a:endParaRPr/>
          </a:p>
        </p:txBody>
      </p:sp>
      <p:sp>
        <p:nvSpPr>
          <p:cNvPr id="258" name="enim voluptatem quia voluptas"/>
          <p:cNvSpPr txBox="1">
            <a:spLocks noGrp="1"/>
          </p:cNvSpPr>
          <p:nvPr>
            <p:ph type="body" sz="quarter" idx="14"/>
          </p:nvPr>
        </p:nvSpPr>
        <p:spPr>
          <a:xfrm>
            <a:off x="390428" y="6855877"/>
            <a:ext cx="5650664" cy="936218"/>
          </a:xfrm>
          <a:prstGeom prst="rect">
            <a:avLst/>
          </a:prstGeom>
        </p:spPr>
        <p:txBody>
          <a:bodyPr>
            <a:spAutoFit/>
          </a:bodyPr>
          <a:lstStyle>
            <a:lvl1pPr marL="0" indent="0">
              <a:lnSpc>
                <a:spcPts val="1318"/>
              </a:lnSpc>
              <a:spcBef>
                <a:spcPts val="0"/>
              </a:spcBef>
              <a:buSzTx/>
              <a:buNone/>
              <a:defRPr sz="1085" cap="all"/>
            </a:lvl1pPr>
          </a:lstStyle>
          <a:p>
            <a:r>
              <a:rPr lang="fr-FR"/>
              <a:t>Modifier les styles du texte du masque
Deuxième niveau
Troisième niveau
Quatrième niveau
Cinquième niveau</a:t>
            </a:r>
            <a:endParaRPr/>
          </a:p>
        </p:txBody>
      </p:sp>
      <p:sp>
        <p:nvSpPr>
          <p:cNvPr id="259" name="Thank you"/>
          <p:cNvSpPr txBox="1">
            <a:spLocks noGrp="1"/>
          </p:cNvSpPr>
          <p:nvPr>
            <p:ph type="body" sz="half" idx="15"/>
          </p:nvPr>
        </p:nvSpPr>
        <p:spPr>
          <a:xfrm>
            <a:off x="2008249" y="1422361"/>
            <a:ext cx="6054282" cy="24276454"/>
          </a:xfrm>
          <a:prstGeom prst="rect">
            <a:avLst/>
          </a:prstGeom>
          <a:solidFill>
            <a:srgbClr val="CB7679"/>
          </a:solidFill>
        </p:spPr>
        <p:txBody>
          <a:bodyPr>
            <a:spAutoFit/>
          </a:bodyPr>
          <a:lstStyle>
            <a:lvl1pPr marL="0" indent="0" algn="ctr">
              <a:lnSpc>
                <a:spcPct val="70000"/>
              </a:lnSpc>
              <a:spcBef>
                <a:spcPts val="0"/>
              </a:spcBef>
              <a:buSzTx/>
              <a:buNone/>
              <a:defRPr sz="11161" cap="all">
                <a:solidFill>
                  <a:srgbClr val="FFFFFF"/>
                </a:solidFill>
              </a:defRPr>
            </a:lvl1pPr>
          </a:lstStyle>
          <a:p>
            <a:r>
              <a:rPr lang="fr-FR"/>
              <a:t>Modifier les styles du texte du masque
Deuxième niveau
Troisième niveau
Quatrième niveau
Cinquième niveau</a:t>
            </a:r>
            <a:endParaRPr/>
          </a:p>
        </p:txBody>
      </p:sp>
      <p:sp>
        <p:nvSpPr>
          <p:cNvPr id="260" name="Slide Number"/>
          <p:cNvSpPr txBox="1">
            <a:spLocks noGrp="1"/>
          </p:cNvSpPr>
          <p:nvPr>
            <p:ph type="sldNum" sz="quarter" idx="2"/>
          </p:nvPr>
        </p:nvSpPr>
        <p:spPr>
          <a:prstGeom prst="rect">
            <a:avLst/>
          </a:prstGeom>
        </p:spPr>
        <p:txBody>
          <a:bodyPr/>
          <a:lstStyle/>
          <a:p>
            <a:pPr>
              <a:defRPr/>
            </a:pPr>
            <a:fld id="{157EB87C-4461-4759-83E5-66DD9029D400}" type="slidenum">
              <a:rPr lang="fr-BE" smtClean="0"/>
              <a:pPr>
                <a:defRPr/>
              </a:pPr>
              <a:t>‹N°›</a:t>
            </a:fld>
            <a:endParaRPr lang="fr-BE"/>
          </a:p>
        </p:txBody>
      </p:sp>
    </p:spTree>
    <p:extLst>
      <p:ext uri="{BB962C8B-B14F-4D97-AF65-F5344CB8AC3E}">
        <p14:creationId xmlns:p14="http://schemas.microsoft.com/office/powerpoint/2010/main" val="254121116"/>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1_Vide">
    <p:bg>
      <p:bgRef idx="1001">
        <a:schemeClr val="bg2"/>
      </p:bgRef>
    </p:bg>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D11C2C48-874A-6B4B-9E08-16504D58552C}"/>
              </a:ext>
            </a:extLst>
          </p:cNvPr>
          <p:cNvSpPr>
            <a:spLocks noGrp="1"/>
          </p:cNvSpPr>
          <p:nvPr>
            <p:ph type="sldNum" sz="quarter" idx="10"/>
          </p:nvPr>
        </p:nvSpPr>
        <p:spPr/>
        <p:txBody>
          <a:bodyPr/>
          <a:lstStyle/>
          <a:p>
            <a:pPr>
              <a:defRPr/>
            </a:pPr>
            <a:fld id="{D3036D68-4E86-F94A-9456-7B26DF1855FE}" type="slidenum">
              <a:rPr lang="fr-BE" smtClean="0"/>
              <a:pPr>
                <a:defRPr/>
              </a:pPr>
              <a:t>‹N°›</a:t>
            </a:fld>
            <a:endParaRPr lang="fr-BE" dirty="0"/>
          </a:p>
        </p:txBody>
      </p:sp>
    </p:spTree>
    <p:extLst>
      <p:ext uri="{BB962C8B-B14F-4D97-AF65-F5344CB8AC3E}">
        <p14:creationId xmlns:p14="http://schemas.microsoft.com/office/powerpoint/2010/main" val="29244725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718639" y="196867"/>
            <a:ext cx="8643348" cy="189976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p>
            <a:r>
              <a:t>Title Text</a:t>
            </a:r>
          </a:p>
        </p:txBody>
      </p:sp>
      <p:sp>
        <p:nvSpPr>
          <p:cNvPr id="3" name="Body Level One…"/>
          <p:cNvSpPr txBox="1">
            <a:spLocks noGrp="1"/>
          </p:cNvSpPr>
          <p:nvPr>
            <p:ph type="body" idx="1"/>
          </p:nvPr>
        </p:nvSpPr>
        <p:spPr>
          <a:xfrm>
            <a:off x="718639" y="2145845"/>
            <a:ext cx="8643348" cy="47149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t" anchorCtr="0"/>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4" name="Slide Number"/>
          <p:cNvSpPr txBox="1">
            <a:spLocks noGrp="1"/>
          </p:cNvSpPr>
          <p:nvPr>
            <p:ph type="sldNum" sz="quarter" idx="2"/>
          </p:nvPr>
        </p:nvSpPr>
        <p:spPr>
          <a:xfrm>
            <a:off x="4843067" y="7205315"/>
            <a:ext cx="387928" cy="293414"/>
          </a:xfrm>
          <a:prstGeom prst="rect">
            <a:avLst/>
          </a:prstGeom>
          <a:ln w="12700">
            <a:miter lim="400000"/>
          </a:ln>
        </p:spPr>
        <p:txBody>
          <a:bodyPr wrap="none" lIns="50800" tIns="50800" rIns="50800" bIns="50800">
            <a:spAutoFit/>
          </a:bodyPr>
          <a:lstStyle>
            <a:lvl1pPr algn="ctr">
              <a:lnSpc>
                <a:spcPct val="100000"/>
              </a:lnSpc>
              <a:defRPr sz="1240">
                <a:solidFill>
                  <a:srgbClr val="000000"/>
                </a:solidFill>
                <a:latin typeface="Gill Sans"/>
                <a:ea typeface="Gill Sans"/>
                <a:cs typeface="Gill Sans"/>
                <a:sym typeface="Gill Sans"/>
              </a:defRPr>
            </a:lvl1pPr>
          </a:lstStyle>
          <a:p>
            <a:pPr>
              <a:defRPr/>
            </a:pPr>
            <a:fld id="{D3036D68-4E86-F94A-9456-7B26DF1855FE}" type="slidenum">
              <a:rPr lang="fr-BE" smtClean="0"/>
              <a:pPr>
                <a:defRPr/>
              </a:pPr>
              <a:t>‹N°›</a:t>
            </a:fld>
            <a:endParaRPr lang="fr-BE" dirty="0"/>
          </a:p>
        </p:txBody>
      </p:sp>
      <p:pic>
        <p:nvPicPr>
          <p:cNvPr id="6" name="Image 5">
            <a:extLst>
              <a:ext uri="{FF2B5EF4-FFF2-40B4-BE49-F238E27FC236}">
                <a16:creationId xmlns:a16="http://schemas.microsoft.com/office/drawing/2014/main" id="{8BDD5D4D-5432-354B-9A4A-CB86293D2F1D}"/>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9389049" y="6860799"/>
            <a:ext cx="552055" cy="552055"/>
          </a:xfrm>
          <a:prstGeom prst="rect">
            <a:avLst/>
          </a:prstGeom>
        </p:spPr>
      </p:pic>
    </p:spTree>
    <p:extLst>
      <p:ext uri="{BB962C8B-B14F-4D97-AF65-F5344CB8AC3E}">
        <p14:creationId xmlns:p14="http://schemas.microsoft.com/office/powerpoint/2010/main" val="24407124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ransition spd="slow">
    <p:fade/>
  </p:transition>
  <p:hf hdr="0" ftr="0" dt="0"/>
  <p:txStyles>
    <p:titleStyle>
      <a:lvl1pPr marL="0" marR="0" indent="0" algn="ctr" defTabSz="452813" eaLnBrk="1" latinLnBrk="0" hangingPunct="1">
        <a:lnSpc>
          <a:spcPct val="100000"/>
        </a:lnSpc>
        <a:spcBef>
          <a:spcPts val="0"/>
        </a:spcBef>
        <a:spcAft>
          <a:spcPts val="0"/>
        </a:spcAft>
        <a:buClrTx/>
        <a:buSzTx/>
        <a:buFontTx/>
        <a:buNone/>
        <a:tabLst/>
        <a:defRPr sz="6356" b="0" i="0" u="none" strike="noStrike" cap="none" spc="0" baseline="0">
          <a:ln>
            <a:noFill/>
          </a:ln>
          <a:solidFill>
            <a:srgbClr val="3A4E6E"/>
          </a:solidFill>
          <a:uFillTx/>
          <a:latin typeface="+mn-lt"/>
          <a:ea typeface="+mn-ea"/>
          <a:cs typeface="+mn-cs"/>
          <a:sym typeface="Futura"/>
        </a:defRPr>
      </a:lvl1pPr>
      <a:lvl2pPr marL="0" marR="0" indent="177188" algn="ctr" defTabSz="452813" eaLnBrk="1" latinLnBrk="0" hangingPunct="1">
        <a:lnSpc>
          <a:spcPct val="100000"/>
        </a:lnSpc>
        <a:spcBef>
          <a:spcPts val="0"/>
        </a:spcBef>
        <a:spcAft>
          <a:spcPts val="0"/>
        </a:spcAft>
        <a:buClrTx/>
        <a:buSzTx/>
        <a:buFontTx/>
        <a:buNone/>
        <a:tabLst/>
        <a:defRPr sz="6356" b="0" i="0" u="none" strike="noStrike" cap="none" spc="0" baseline="0">
          <a:ln>
            <a:noFill/>
          </a:ln>
          <a:solidFill>
            <a:srgbClr val="3A4E6E"/>
          </a:solidFill>
          <a:uFillTx/>
          <a:latin typeface="+mn-lt"/>
          <a:ea typeface="+mn-ea"/>
          <a:cs typeface="+mn-cs"/>
          <a:sym typeface="Futura"/>
        </a:defRPr>
      </a:lvl2pPr>
      <a:lvl3pPr marL="0" marR="0" indent="354376" algn="ctr" defTabSz="452813" eaLnBrk="1" latinLnBrk="0" hangingPunct="1">
        <a:lnSpc>
          <a:spcPct val="100000"/>
        </a:lnSpc>
        <a:spcBef>
          <a:spcPts val="0"/>
        </a:spcBef>
        <a:spcAft>
          <a:spcPts val="0"/>
        </a:spcAft>
        <a:buClrTx/>
        <a:buSzTx/>
        <a:buFontTx/>
        <a:buNone/>
        <a:tabLst/>
        <a:defRPr sz="6356" b="0" i="0" u="none" strike="noStrike" cap="none" spc="0" baseline="0">
          <a:ln>
            <a:noFill/>
          </a:ln>
          <a:solidFill>
            <a:srgbClr val="3A4E6E"/>
          </a:solidFill>
          <a:uFillTx/>
          <a:latin typeface="+mn-lt"/>
          <a:ea typeface="+mn-ea"/>
          <a:cs typeface="+mn-cs"/>
          <a:sym typeface="Futura"/>
        </a:defRPr>
      </a:lvl3pPr>
      <a:lvl4pPr marL="0" marR="0" indent="531564" algn="ctr" defTabSz="452813" eaLnBrk="1" latinLnBrk="0" hangingPunct="1">
        <a:lnSpc>
          <a:spcPct val="100000"/>
        </a:lnSpc>
        <a:spcBef>
          <a:spcPts val="0"/>
        </a:spcBef>
        <a:spcAft>
          <a:spcPts val="0"/>
        </a:spcAft>
        <a:buClrTx/>
        <a:buSzTx/>
        <a:buFontTx/>
        <a:buNone/>
        <a:tabLst/>
        <a:defRPr sz="6356" b="0" i="0" u="none" strike="noStrike" cap="none" spc="0" baseline="0">
          <a:ln>
            <a:noFill/>
          </a:ln>
          <a:solidFill>
            <a:srgbClr val="3A4E6E"/>
          </a:solidFill>
          <a:uFillTx/>
          <a:latin typeface="+mn-lt"/>
          <a:ea typeface="+mn-ea"/>
          <a:cs typeface="+mn-cs"/>
          <a:sym typeface="Futura"/>
        </a:defRPr>
      </a:lvl4pPr>
      <a:lvl5pPr marL="0" marR="0" indent="708751" algn="ctr" defTabSz="452813" eaLnBrk="1" latinLnBrk="0" hangingPunct="1">
        <a:lnSpc>
          <a:spcPct val="100000"/>
        </a:lnSpc>
        <a:spcBef>
          <a:spcPts val="0"/>
        </a:spcBef>
        <a:spcAft>
          <a:spcPts val="0"/>
        </a:spcAft>
        <a:buClrTx/>
        <a:buSzTx/>
        <a:buFontTx/>
        <a:buNone/>
        <a:tabLst/>
        <a:defRPr sz="6356" b="0" i="0" u="none" strike="noStrike" cap="none" spc="0" baseline="0">
          <a:ln>
            <a:noFill/>
          </a:ln>
          <a:solidFill>
            <a:srgbClr val="3A4E6E"/>
          </a:solidFill>
          <a:uFillTx/>
          <a:latin typeface="+mn-lt"/>
          <a:ea typeface="+mn-ea"/>
          <a:cs typeface="+mn-cs"/>
          <a:sym typeface="Futura"/>
        </a:defRPr>
      </a:lvl5pPr>
      <a:lvl6pPr marL="0" marR="0" indent="885939" algn="ctr" defTabSz="452813" eaLnBrk="1" latinLnBrk="0" hangingPunct="1">
        <a:lnSpc>
          <a:spcPct val="100000"/>
        </a:lnSpc>
        <a:spcBef>
          <a:spcPts val="0"/>
        </a:spcBef>
        <a:spcAft>
          <a:spcPts val="0"/>
        </a:spcAft>
        <a:buClrTx/>
        <a:buSzTx/>
        <a:buFontTx/>
        <a:buNone/>
        <a:tabLst/>
        <a:defRPr sz="6356" b="0" i="0" u="none" strike="noStrike" cap="none" spc="0" baseline="0">
          <a:ln>
            <a:noFill/>
          </a:ln>
          <a:solidFill>
            <a:srgbClr val="3A4E6E"/>
          </a:solidFill>
          <a:uFillTx/>
          <a:latin typeface="+mn-lt"/>
          <a:ea typeface="+mn-ea"/>
          <a:cs typeface="+mn-cs"/>
          <a:sym typeface="Futura"/>
        </a:defRPr>
      </a:lvl6pPr>
      <a:lvl7pPr marL="0" marR="0" indent="1063127" algn="ctr" defTabSz="452813" eaLnBrk="1" latinLnBrk="0" hangingPunct="1">
        <a:lnSpc>
          <a:spcPct val="100000"/>
        </a:lnSpc>
        <a:spcBef>
          <a:spcPts val="0"/>
        </a:spcBef>
        <a:spcAft>
          <a:spcPts val="0"/>
        </a:spcAft>
        <a:buClrTx/>
        <a:buSzTx/>
        <a:buFontTx/>
        <a:buNone/>
        <a:tabLst/>
        <a:defRPr sz="6356" b="0" i="0" u="none" strike="noStrike" cap="none" spc="0" baseline="0">
          <a:ln>
            <a:noFill/>
          </a:ln>
          <a:solidFill>
            <a:srgbClr val="3A4E6E"/>
          </a:solidFill>
          <a:uFillTx/>
          <a:latin typeface="+mn-lt"/>
          <a:ea typeface="+mn-ea"/>
          <a:cs typeface="+mn-cs"/>
          <a:sym typeface="Futura"/>
        </a:defRPr>
      </a:lvl7pPr>
      <a:lvl8pPr marL="0" marR="0" indent="1240315" algn="ctr" defTabSz="452813" eaLnBrk="1" latinLnBrk="0" hangingPunct="1">
        <a:lnSpc>
          <a:spcPct val="100000"/>
        </a:lnSpc>
        <a:spcBef>
          <a:spcPts val="0"/>
        </a:spcBef>
        <a:spcAft>
          <a:spcPts val="0"/>
        </a:spcAft>
        <a:buClrTx/>
        <a:buSzTx/>
        <a:buFontTx/>
        <a:buNone/>
        <a:tabLst/>
        <a:defRPr sz="6356" b="0" i="0" u="none" strike="noStrike" cap="none" spc="0" baseline="0">
          <a:ln>
            <a:noFill/>
          </a:ln>
          <a:solidFill>
            <a:srgbClr val="3A4E6E"/>
          </a:solidFill>
          <a:uFillTx/>
          <a:latin typeface="+mn-lt"/>
          <a:ea typeface="+mn-ea"/>
          <a:cs typeface="+mn-cs"/>
          <a:sym typeface="Futura"/>
        </a:defRPr>
      </a:lvl8pPr>
      <a:lvl9pPr marL="0" marR="0" indent="1417503" algn="ctr" defTabSz="452813" eaLnBrk="1" latinLnBrk="0" hangingPunct="1">
        <a:lnSpc>
          <a:spcPct val="100000"/>
        </a:lnSpc>
        <a:spcBef>
          <a:spcPts val="0"/>
        </a:spcBef>
        <a:spcAft>
          <a:spcPts val="0"/>
        </a:spcAft>
        <a:buClrTx/>
        <a:buSzTx/>
        <a:buFontTx/>
        <a:buNone/>
        <a:tabLst/>
        <a:defRPr sz="6356" b="0" i="0" u="none" strike="noStrike" cap="none" spc="0" baseline="0">
          <a:ln>
            <a:noFill/>
          </a:ln>
          <a:solidFill>
            <a:srgbClr val="3A4E6E"/>
          </a:solidFill>
          <a:uFillTx/>
          <a:latin typeface="+mn-lt"/>
          <a:ea typeface="+mn-ea"/>
          <a:cs typeface="+mn-cs"/>
          <a:sym typeface="Futura"/>
        </a:defRPr>
      </a:lvl9pPr>
    </p:titleStyle>
    <p:bodyStyle>
      <a:lvl1pPr marL="866252" marR="0" indent="-620158" algn="l" defTabSz="452813" eaLnBrk="1" fontAlgn="t" latinLnBrk="0" hangingPunct="1">
        <a:lnSpc>
          <a:spcPct val="100000"/>
        </a:lnSpc>
        <a:spcBef>
          <a:spcPts val="2868"/>
        </a:spcBef>
        <a:spcAft>
          <a:spcPts val="0"/>
        </a:spcAft>
        <a:buClrTx/>
        <a:buSzPct val="100000"/>
        <a:buFont typeface="Arial" panose="020B0604020202020204" pitchFamily="34" charset="0"/>
        <a:buChar char="•"/>
        <a:tabLst/>
        <a:defRPr sz="2945" b="0" i="0" u="none" strike="noStrike" cap="none" spc="0" baseline="0">
          <a:ln>
            <a:noFill/>
          </a:ln>
          <a:solidFill>
            <a:srgbClr val="3A4E6E"/>
          </a:solidFill>
          <a:uFillTx/>
          <a:latin typeface="+mn-lt"/>
          <a:ea typeface="+mn-ea"/>
          <a:cs typeface="+mn-cs"/>
          <a:sym typeface="Futura"/>
        </a:defRPr>
      </a:lvl1pPr>
      <a:lvl2pPr marL="1210784" marR="0" indent="-620158" algn="l" defTabSz="452813" eaLnBrk="1" fontAlgn="t" latinLnBrk="0" hangingPunct="1">
        <a:lnSpc>
          <a:spcPct val="100000"/>
        </a:lnSpc>
        <a:spcBef>
          <a:spcPts val="2868"/>
        </a:spcBef>
        <a:spcAft>
          <a:spcPts val="0"/>
        </a:spcAft>
        <a:buClrTx/>
        <a:buSzPct val="100000"/>
        <a:buFont typeface="Arial" panose="020B0604020202020204" pitchFamily="34" charset="0"/>
        <a:buChar char="•"/>
        <a:tabLst/>
        <a:defRPr sz="2868" b="0" i="0" u="none" strike="noStrike" cap="none" spc="0" baseline="0">
          <a:ln>
            <a:noFill/>
          </a:ln>
          <a:solidFill>
            <a:srgbClr val="3A4E6E"/>
          </a:solidFill>
          <a:uFillTx/>
          <a:latin typeface="+mn-lt"/>
          <a:ea typeface="+mn-ea"/>
          <a:cs typeface="+mn-cs"/>
          <a:sym typeface="Futura"/>
        </a:defRPr>
      </a:lvl2pPr>
      <a:lvl3pPr marL="1555316" marR="0" indent="-620158" algn="l" defTabSz="452813" eaLnBrk="1" fontAlgn="t" latinLnBrk="0" hangingPunct="1">
        <a:lnSpc>
          <a:spcPct val="100000"/>
        </a:lnSpc>
        <a:spcBef>
          <a:spcPts val="2868"/>
        </a:spcBef>
        <a:spcAft>
          <a:spcPts val="0"/>
        </a:spcAft>
        <a:buClrTx/>
        <a:buSzPct val="100000"/>
        <a:buFont typeface="Arial" panose="020B0604020202020204" pitchFamily="34" charset="0"/>
        <a:buChar char="•"/>
        <a:tabLst/>
        <a:defRPr sz="2945" b="0" i="0" u="none" strike="noStrike" cap="none" spc="0" baseline="0">
          <a:ln>
            <a:noFill/>
          </a:ln>
          <a:solidFill>
            <a:srgbClr val="3A4E6E"/>
          </a:solidFill>
          <a:uFillTx/>
          <a:latin typeface="+mn-lt"/>
          <a:ea typeface="+mn-ea"/>
          <a:cs typeface="+mn-cs"/>
          <a:sym typeface="Futura"/>
        </a:defRPr>
      </a:lvl3pPr>
      <a:lvl4pPr marL="1899848" marR="0" indent="-620158" algn="l" defTabSz="452813" eaLnBrk="1" fontAlgn="t" latinLnBrk="0" hangingPunct="1">
        <a:lnSpc>
          <a:spcPct val="100000"/>
        </a:lnSpc>
        <a:spcBef>
          <a:spcPts val="2868"/>
        </a:spcBef>
        <a:spcAft>
          <a:spcPts val="0"/>
        </a:spcAft>
        <a:buClrTx/>
        <a:buSzPct val="100000"/>
        <a:buFont typeface="Arial" panose="020B0604020202020204" pitchFamily="34" charset="0"/>
        <a:buChar char="•"/>
        <a:tabLst/>
        <a:defRPr sz="2945" b="0" i="0" u="none" strike="noStrike" cap="none" spc="0" baseline="0">
          <a:ln>
            <a:noFill/>
          </a:ln>
          <a:solidFill>
            <a:srgbClr val="3A4E6E"/>
          </a:solidFill>
          <a:uFillTx/>
          <a:latin typeface="+mn-lt"/>
          <a:ea typeface="+mn-ea"/>
          <a:cs typeface="+mn-cs"/>
          <a:sym typeface="Futura"/>
        </a:defRPr>
      </a:lvl4pPr>
      <a:lvl5pPr marL="2244380" marR="0" indent="-620158" algn="l" defTabSz="452813" eaLnBrk="1" fontAlgn="t" latinLnBrk="0" hangingPunct="1">
        <a:lnSpc>
          <a:spcPct val="100000"/>
        </a:lnSpc>
        <a:spcBef>
          <a:spcPts val="2868"/>
        </a:spcBef>
        <a:spcAft>
          <a:spcPts val="0"/>
        </a:spcAft>
        <a:buClrTx/>
        <a:buSzPct val="100000"/>
        <a:buFont typeface="Arial" panose="020B0604020202020204" pitchFamily="34" charset="0"/>
        <a:buChar char="•"/>
        <a:tabLst/>
        <a:defRPr sz="2945" b="0" i="0" u="none" strike="noStrike" cap="none" spc="0" baseline="0">
          <a:ln>
            <a:noFill/>
          </a:ln>
          <a:solidFill>
            <a:srgbClr val="3A4E6E"/>
          </a:solidFill>
          <a:uFillTx/>
          <a:latin typeface="+mn-lt"/>
          <a:ea typeface="+mn-ea"/>
          <a:cs typeface="+mn-cs"/>
          <a:sym typeface="Futura"/>
        </a:defRPr>
      </a:lvl5pPr>
      <a:lvl6pPr marL="2520005" marR="0" indent="-620158" algn="l" defTabSz="452813" eaLnBrk="1" latinLnBrk="0" hangingPunct="1">
        <a:lnSpc>
          <a:spcPct val="100000"/>
        </a:lnSpc>
        <a:spcBef>
          <a:spcPts val="2868"/>
        </a:spcBef>
        <a:spcAft>
          <a:spcPts val="0"/>
        </a:spcAft>
        <a:buClrTx/>
        <a:buSzPct val="171000"/>
        <a:buFontTx/>
        <a:buChar char="•"/>
        <a:tabLst/>
        <a:defRPr sz="2945" b="0" i="0" u="none" strike="noStrike" cap="none" spc="0" baseline="0">
          <a:ln>
            <a:noFill/>
          </a:ln>
          <a:solidFill>
            <a:srgbClr val="3A4E6E"/>
          </a:solidFill>
          <a:uFillTx/>
          <a:latin typeface="+mn-lt"/>
          <a:ea typeface="+mn-ea"/>
          <a:cs typeface="+mn-cs"/>
          <a:sym typeface="Futura"/>
        </a:defRPr>
      </a:lvl6pPr>
      <a:lvl7pPr marL="2795631" marR="0" indent="-620158" algn="l" defTabSz="452813" eaLnBrk="1" latinLnBrk="0" hangingPunct="1">
        <a:lnSpc>
          <a:spcPct val="100000"/>
        </a:lnSpc>
        <a:spcBef>
          <a:spcPts val="2868"/>
        </a:spcBef>
        <a:spcAft>
          <a:spcPts val="0"/>
        </a:spcAft>
        <a:buClrTx/>
        <a:buSzPct val="171000"/>
        <a:buFontTx/>
        <a:buChar char="•"/>
        <a:tabLst/>
        <a:defRPr sz="2945" b="0" i="0" u="none" strike="noStrike" cap="none" spc="0" baseline="0">
          <a:ln>
            <a:noFill/>
          </a:ln>
          <a:solidFill>
            <a:srgbClr val="3A4E6E"/>
          </a:solidFill>
          <a:uFillTx/>
          <a:latin typeface="+mn-lt"/>
          <a:ea typeface="+mn-ea"/>
          <a:cs typeface="+mn-cs"/>
          <a:sym typeface="Futura"/>
        </a:defRPr>
      </a:lvl7pPr>
      <a:lvl8pPr marL="3071256" marR="0" indent="-620158" algn="l" defTabSz="452813" eaLnBrk="1" latinLnBrk="0" hangingPunct="1">
        <a:lnSpc>
          <a:spcPct val="100000"/>
        </a:lnSpc>
        <a:spcBef>
          <a:spcPts val="2868"/>
        </a:spcBef>
        <a:spcAft>
          <a:spcPts val="0"/>
        </a:spcAft>
        <a:buClrTx/>
        <a:buSzPct val="171000"/>
        <a:buFontTx/>
        <a:buChar char="•"/>
        <a:tabLst/>
        <a:defRPr sz="2945" b="0" i="0" u="none" strike="noStrike" cap="none" spc="0" baseline="0">
          <a:ln>
            <a:noFill/>
          </a:ln>
          <a:solidFill>
            <a:srgbClr val="3A4E6E"/>
          </a:solidFill>
          <a:uFillTx/>
          <a:latin typeface="+mn-lt"/>
          <a:ea typeface="+mn-ea"/>
          <a:cs typeface="+mn-cs"/>
          <a:sym typeface="Futura"/>
        </a:defRPr>
      </a:lvl8pPr>
      <a:lvl9pPr marL="3346882" marR="0" indent="-620158" algn="l" defTabSz="452813" eaLnBrk="1" latinLnBrk="0" hangingPunct="1">
        <a:lnSpc>
          <a:spcPct val="100000"/>
        </a:lnSpc>
        <a:spcBef>
          <a:spcPts val="2868"/>
        </a:spcBef>
        <a:spcAft>
          <a:spcPts val="0"/>
        </a:spcAft>
        <a:buClrTx/>
        <a:buSzPct val="171000"/>
        <a:buFontTx/>
        <a:buChar char="•"/>
        <a:tabLst/>
        <a:defRPr sz="2945" b="0" i="0" u="none" strike="noStrike" cap="none" spc="0" baseline="0">
          <a:ln>
            <a:noFill/>
          </a:ln>
          <a:solidFill>
            <a:srgbClr val="3A4E6E"/>
          </a:solidFill>
          <a:uFillTx/>
          <a:latin typeface="+mn-lt"/>
          <a:ea typeface="+mn-ea"/>
          <a:cs typeface="+mn-cs"/>
          <a:sym typeface="Futura"/>
        </a:defRPr>
      </a:lvl9pPr>
    </p:bodyStyle>
    <p:otherStyle>
      <a:lvl1pPr marL="0" marR="0" indent="0" algn="ctr" defTabSz="452813" eaLnBrk="1" latinLnBrk="0" hangingPunct="1">
        <a:lnSpc>
          <a:spcPct val="100000"/>
        </a:lnSpc>
        <a:spcBef>
          <a:spcPts val="0"/>
        </a:spcBef>
        <a:spcAft>
          <a:spcPts val="0"/>
        </a:spcAft>
        <a:buClrTx/>
        <a:buSzTx/>
        <a:buFontTx/>
        <a:buNone/>
        <a:tabLst/>
        <a:defRPr sz="1240" b="0" i="0" u="none" strike="noStrike" cap="none" spc="0" baseline="0">
          <a:ln>
            <a:noFill/>
          </a:ln>
          <a:solidFill>
            <a:schemeClr val="tx1"/>
          </a:solidFill>
          <a:uFillTx/>
          <a:latin typeface="+mn-lt"/>
          <a:ea typeface="+mn-ea"/>
          <a:cs typeface="+mn-cs"/>
          <a:sym typeface="Gill Sans"/>
        </a:defRPr>
      </a:lvl1pPr>
      <a:lvl2pPr marL="0" marR="0" indent="177188" algn="ctr" defTabSz="452813" eaLnBrk="1" latinLnBrk="0" hangingPunct="1">
        <a:lnSpc>
          <a:spcPct val="100000"/>
        </a:lnSpc>
        <a:spcBef>
          <a:spcPts val="0"/>
        </a:spcBef>
        <a:spcAft>
          <a:spcPts val="0"/>
        </a:spcAft>
        <a:buClrTx/>
        <a:buSzTx/>
        <a:buFontTx/>
        <a:buNone/>
        <a:tabLst/>
        <a:defRPr sz="1240" b="0" i="0" u="none" strike="noStrike" cap="none" spc="0" baseline="0">
          <a:ln>
            <a:noFill/>
          </a:ln>
          <a:solidFill>
            <a:schemeClr val="tx1"/>
          </a:solidFill>
          <a:uFillTx/>
          <a:latin typeface="+mn-lt"/>
          <a:ea typeface="+mn-ea"/>
          <a:cs typeface="+mn-cs"/>
          <a:sym typeface="Gill Sans"/>
        </a:defRPr>
      </a:lvl2pPr>
      <a:lvl3pPr marL="0" marR="0" indent="354376" algn="ctr" defTabSz="452813" eaLnBrk="1" latinLnBrk="0" hangingPunct="1">
        <a:lnSpc>
          <a:spcPct val="100000"/>
        </a:lnSpc>
        <a:spcBef>
          <a:spcPts val="0"/>
        </a:spcBef>
        <a:spcAft>
          <a:spcPts val="0"/>
        </a:spcAft>
        <a:buClrTx/>
        <a:buSzTx/>
        <a:buFontTx/>
        <a:buNone/>
        <a:tabLst/>
        <a:defRPr sz="1240" b="0" i="0" u="none" strike="noStrike" cap="none" spc="0" baseline="0">
          <a:ln>
            <a:noFill/>
          </a:ln>
          <a:solidFill>
            <a:schemeClr val="tx1"/>
          </a:solidFill>
          <a:uFillTx/>
          <a:latin typeface="+mn-lt"/>
          <a:ea typeface="+mn-ea"/>
          <a:cs typeface="+mn-cs"/>
          <a:sym typeface="Gill Sans"/>
        </a:defRPr>
      </a:lvl3pPr>
      <a:lvl4pPr marL="0" marR="0" indent="531564" algn="ctr" defTabSz="452813" eaLnBrk="1" latinLnBrk="0" hangingPunct="1">
        <a:lnSpc>
          <a:spcPct val="100000"/>
        </a:lnSpc>
        <a:spcBef>
          <a:spcPts val="0"/>
        </a:spcBef>
        <a:spcAft>
          <a:spcPts val="0"/>
        </a:spcAft>
        <a:buClrTx/>
        <a:buSzTx/>
        <a:buFontTx/>
        <a:buNone/>
        <a:tabLst/>
        <a:defRPr sz="1240" b="0" i="0" u="none" strike="noStrike" cap="none" spc="0" baseline="0">
          <a:ln>
            <a:noFill/>
          </a:ln>
          <a:solidFill>
            <a:schemeClr val="tx1"/>
          </a:solidFill>
          <a:uFillTx/>
          <a:latin typeface="+mn-lt"/>
          <a:ea typeface="+mn-ea"/>
          <a:cs typeface="+mn-cs"/>
          <a:sym typeface="Gill Sans"/>
        </a:defRPr>
      </a:lvl4pPr>
      <a:lvl5pPr marL="0" marR="0" indent="708751" algn="ctr" defTabSz="452813" eaLnBrk="1" latinLnBrk="0" hangingPunct="1">
        <a:lnSpc>
          <a:spcPct val="100000"/>
        </a:lnSpc>
        <a:spcBef>
          <a:spcPts val="0"/>
        </a:spcBef>
        <a:spcAft>
          <a:spcPts val="0"/>
        </a:spcAft>
        <a:buClrTx/>
        <a:buSzTx/>
        <a:buFontTx/>
        <a:buNone/>
        <a:tabLst/>
        <a:defRPr sz="1240" b="0" i="0" u="none" strike="noStrike" cap="none" spc="0" baseline="0">
          <a:ln>
            <a:noFill/>
          </a:ln>
          <a:solidFill>
            <a:schemeClr val="tx1"/>
          </a:solidFill>
          <a:uFillTx/>
          <a:latin typeface="+mn-lt"/>
          <a:ea typeface="+mn-ea"/>
          <a:cs typeface="+mn-cs"/>
          <a:sym typeface="Gill Sans"/>
        </a:defRPr>
      </a:lvl5pPr>
      <a:lvl6pPr marL="0" marR="0" indent="885939" algn="ctr" defTabSz="452813" eaLnBrk="1" latinLnBrk="0" hangingPunct="1">
        <a:lnSpc>
          <a:spcPct val="100000"/>
        </a:lnSpc>
        <a:spcBef>
          <a:spcPts val="0"/>
        </a:spcBef>
        <a:spcAft>
          <a:spcPts val="0"/>
        </a:spcAft>
        <a:buClrTx/>
        <a:buSzTx/>
        <a:buFontTx/>
        <a:buNone/>
        <a:tabLst/>
        <a:defRPr sz="1240" b="0" i="0" u="none" strike="noStrike" cap="none" spc="0" baseline="0">
          <a:ln>
            <a:noFill/>
          </a:ln>
          <a:solidFill>
            <a:schemeClr val="tx1"/>
          </a:solidFill>
          <a:uFillTx/>
          <a:latin typeface="+mn-lt"/>
          <a:ea typeface="+mn-ea"/>
          <a:cs typeface="+mn-cs"/>
          <a:sym typeface="Gill Sans"/>
        </a:defRPr>
      </a:lvl6pPr>
      <a:lvl7pPr marL="0" marR="0" indent="1063127" algn="ctr" defTabSz="452813" eaLnBrk="1" latinLnBrk="0" hangingPunct="1">
        <a:lnSpc>
          <a:spcPct val="100000"/>
        </a:lnSpc>
        <a:spcBef>
          <a:spcPts val="0"/>
        </a:spcBef>
        <a:spcAft>
          <a:spcPts val="0"/>
        </a:spcAft>
        <a:buClrTx/>
        <a:buSzTx/>
        <a:buFontTx/>
        <a:buNone/>
        <a:tabLst/>
        <a:defRPr sz="1240" b="0" i="0" u="none" strike="noStrike" cap="none" spc="0" baseline="0">
          <a:ln>
            <a:noFill/>
          </a:ln>
          <a:solidFill>
            <a:schemeClr val="tx1"/>
          </a:solidFill>
          <a:uFillTx/>
          <a:latin typeface="+mn-lt"/>
          <a:ea typeface="+mn-ea"/>
          <a:cs typeface="+mn-cs"/>
          <a:sym typeface="Gill Sans"/>
        </a:defRPr>
      </a:lvl7pPr>
      <a:lvl8pPr marL="0" marR="0" indent="1240315" algn="ctr" defTabSz="452813" eaLnBrk="1" latinLnBrk="0" hangingPunct="1">
        <a:lnSpc>
          <a:spcPct val="100000"/>
        </a:lnSpc>
        <a:spcBef>
          <a:spcPts val="0"/>
        </a:spcBef>
        <a:spcAft>
          <a:spcPts val="0"/>
        </a:spcAft>
        <a:buClrTx/>
        <a:buSzTx/>
        <a:buFontTx/>
        <a:buNone/>
        <a:tabLst/>
        <a:defRPr sz="1240" b="0" i="0" u="none" strike="noStrike" cap="none" spc="0" baseline="0">
          <a:ln>
            <a:noFill/>
          </a:ln>
          <a:solidFill>
            <a:schemeClr val="tx1"/>
          </a:solidFill>
          <a:uFillTx/>
          <a:latin typeface="+mn-lt"/>
          <a:ea typeface="+mn-ea"/>
          <a:cs typeface="+mn-cs"/>
          <a:sym typeface="Gill Sans"/>
        </a:defRPr>
      </a:lvl8pPr>
      <a:lvl9pPr marL="0" marR="0" indent="1417503" algn="ctr" defTabSz="452813" eaLnBrk="1" latinLnBrk="0" hangingPunct="1">
        <a:lnSpc>
          <a:spcPct val="100000"/>
        </a:lnSpc>
        <a:spcBef>
          <a:spcPts val="0"/>
        </a:spcBef>
        <a:spcAft>
          <a:spcPts val="0"/>
        </a:spcAft>
        <a:buClrTx/>
        <a:buSzTx/>
        <a:buFontTx/>
        <a:buNone/>
        <a:tabLst/>
        <a:defRPr sz="1240" b="0" i="0" u="none" strike="noStrike" cap="none" spc="0" baseline="0">
          <a:ln>
            <a:noFill/>
          </a:ln>
          <a:solidFill>
            <a:schemeClr val="tx1"/>
          </a:solidFill>
          <a:uFillTx/>
          <a:latin typeface="+mn-lt"/>
          <a:ea typeface="+mn-ea"/>
          <a:cs typeface="+mn-cs"/>
          <a:sym typeface="Gill San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slide" Target="slide9.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1.xml"/><Relationship Id="rId4" Type="http://schemas.openxmlformats.org/officeDocument/2006/relationships/image" Target="../media/image6.sv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11.mp3"/><Relationship Id="rId1" Type="http://schemas.microsoft.com/office/2007/relationships/media" Target="../media/media11.mp3"/><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12.mp3"/><Relationship Id="rId1" Type="http://schemas.microsoft.com/office/2007/relationships/media" Target="../media/media12.mp3"/><Relationship Id="rId5" Type="http://schemas.openxmlformats.org/officeDocument/2006/relationships/image" Target="../media/image3.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image" Target="../media/image3.png"/><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image" Target="../media/image3.png"/><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3.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3.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3.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image" Target="../media/image3.png"/><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3.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3.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3.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3.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3.png"/><Relationship Id="rId4"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25.mp3"/><Relationship Id="rId1" Type="http://schemas.microsoft.com/office/2007/relationships/media" Target="../media/media25.mp3"/><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26.mp3"/><Relationship Id="rId1" Type="http://schemas.microsoft.com/office/2007/relationships/media" Target="../media/media26.mp3"/><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27.mp3"/><Relationship Id="rId1" Type="http://schemas.microsoft.com/office/2007/relationships/media" Target="../media/media27.mp3"/><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28.mp3"/><Relationship Id="rId1" Type="http://schemas.microsoft.com/office/2007/relationships/media" Target="../media/media28.mp3"/><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29.mp3"/><Relationship Id="rId1" Type="http://schemas.microsoft.com/office/2007/relationships/media" Target="../media/media29.mp3"/><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30.mp3"/><Relationship Id="rId1" Type="http://schemas.microsoft.com/office/2007/relationships/media" Target="../media/media30.mp3"/><Relationship Id="rId5" Type="http://schemas.openxmlformats.org/officeDocument/2006/relationships/image" Target="../media/image3.png"/><Relationship Id="rId4" Type="http://schemas.openxmlformats.org/officeDocument/2006/relationships/notesSlide" Target="../notesSlides/notesSlide33.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3.png"/><Relationship Id="rId4" Type="http://schemas.openxmlformats.org/officeDocument/2006/relationships/notesSlide" Target="../notesSlides/notesSlide34.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3.png"/><Relationship Id="rId4" Type="http://schemas.openxmlformats.org/officeDocument/2006/relationships/notesSlide" Target="../notesSlides/notesSlide35.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3.png"/><Relationship Id="rId4" Type="http://schemas.openxmlformats.org/officeDocument/2006/relationships/notesSlide" Target="../notesSlides/notesSlide36.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3.png"/><Relationship Id="rId4" Type="http://schemas.openxmlformats.org/officeDocument/2006/relationships/notesSlide" Target="../notesSlides/notesSlide37.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3.png"/><Relationship Id="rId4" Type="http://schemas.openxmlformats.org/officeDocument/2006/relationships/notesSlide" Target="../notesSlides/notesSlide38.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3.png"/><Relationship Id="rId4" Type="http://schemas.openxmlformats.org/officeDocument/2006/relationships/notesSlide" Target="../notesSlides/notesSlide39.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3.png"/><Relationship Id="rId4" Type="http://schemas.openxmlformats.org/officeDocument/2006/relationships/notesSlide" Target="../notesSlides/notesSlide40.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3.png"/><Relationship Id="rId4" Type="http://schemas.openxmlformats.org/officeDocument/2006/relationships/notesSlide" Target="../notesSlides/notesSlide41.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3.png"/><Relationship Id="rId4" Type="http://schemas.openxmlformats.org/officeDocument/2006/relationships/notesSlide" Target="../notesSlides/notesSlide42.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3.png"/><Relationship Id="rId4" Type="http://schemas.openxmlformats.org/officeDocument/2006/relationships/notesSlide" Target="../notesSlides/notesSlide43.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41.mp3"/><Relationship Id="rId1" Type="http://schemas.microsoft.com/office/2007/relationships/media" Target="../media/media41.mp3"/><Relationship Id="rId5" Type="http://schemas.openxmlformats.org/officeDocument/2006/relationships/image" Target="../media/image3.png"/><Relationship Id="rId4" Type="http://schemas.openxmlformats.org/officeDocument/2006/relationships/notesSlide" Target="../notesSlides/notesSlide44.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42.mp3"/><Relationship Id="rId1" Type="http://schemas.microsoft.com/office/2007/relationships/media" Target="../media/media42.mp3"/><Relationship Id="rId5" Type="http://schemas.openxmlformats.org/officeDocument/2006/relationships/image" Target="../media/image3.png"/><Relationship Id="rId4" Type="http://schemas.openxmlformats.org/officeDocument/2006/relationships/image" Target="../media/image9.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43.mp3"/><Relationship Id="rId1" Type="http://schemas.microsoft.com/office/2007/relationships/media" Target="../media/media43.mp3"/><Relationship Id="rId5" Type="http://schemas.openxmlformats.org/officeDocument/2006/relationships/image" Target="../media/image3.png"/><Relationship Id="rId4" Type="http://schemas.openxmlformats.org/officeDocument/2006/relationships/image" Target="../media/image9.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44.mp3"/><Relationship Id="rId1" Type="http://schemas.microsoft.com/office/2007/relationships/media" Target="../media/media44.mp3"/><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image" Target="../media/image10.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image" Target="../media/image10.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image" Target="../media/image3.png"/><Relationship Id="rId2" Type="http://schemas.openxmlformats.org/officeDocument/2006/relationships/audio" Target="../media/media46.mp3"/><Relationship Id="rId1" Type="http://schemas.microsoft.com/office/2007/relationships/media" Target="../media/media46.mp3"/><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10.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47.mp3"/><Relationship Id="rId1" Type="http://schemas.microsoft.com/office/2007/relationships/media" Target="../media/media47.mp3"/><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48.mp3"/><Relationship Id="rId1" Type="http://schemas.microsoft.com/office/2007/relationships/media" Target="../media/media48.mp3"/><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49.mp3"/><Relationship Id="rId1" Type="http://schemas.microsoft.com/office/2007/relationships/media" Target="../media/media49.mp3"/><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50.mp3"/><Relationship Id="rId1" Type="http://schemas.microsoft.com/office/2007/relationships/media" Target="../media/media50.mp3"/><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51.mp3"/><Relationship Id="rId1" Type="http://schemas.microsoft.com/office/2007/relationships/media" Target="../media/media51.mp3"/><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52.mp3"/><Relationship Id="rId1" Type="http://schemas.microsoft.com/office/2007/relationships/media" Target="../media/media52.mp3"/><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53.mp3"/><Relationship Id="rId1" Type="http://schemas.microsoft.com/office/2007/relationships/media" Target="../media/media53.mp3"/><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54.mp3"/><Relationship Id="rId1" Type="http://schemas.microsoft.com/office/2007/relationships/media" Target="../media/media54.mp3"/><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55.mp3"/><Relationship Id="rId1" Type="http://schemas.microsoft.com/office/2007/relationships/media" Target="../media/media55.mp3"/><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56.mp3"/><Relationship Id="rId1" Type="http://schemas.microsoft.com/office/2007/relationships/media" Target="../media/media56.mp3"/><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57.mp3"/><Relationship Id="rId1" Type="http://schemas.microsoft.com/office/2007/relationships/media" Target="../media/media57.mp3"/><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58.mp3"/><Relationship Id="rId1" Type="http://schemas.microsoft.com/office/2007/relationships/media" Target="../media/media58.mp3"/><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59.mp3"/><Relationship Id="rId1" Type="http://schemas.microsoft.com/office/2007/relationships/media" Target="../media/media59.mp3"/><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60.mp3"/><Relationship Id="rId1" Type="http://schemas.microsoft.com/office/2007/relationships/media" Target="../media/media60.mp3"/><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61.mp3"/><Relationship Id="rId1" Type="http://schemas.microsoft.com/office/2007/relationships/media" Target="../media/media61.mp3"/><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62.mp3"/><Relationship Id="rId1" Type="http://schemas.microsoft.com/office/2007/relationships/media" Target="../media/media62.mp3"/><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63.mp3"/><Relationship Id="rId1" Type="http://schemas.microsoft.com/office/2007/relationships/media" Target="../media/media63.mp3"/><Relationship Id="rId4" Type="http://schemas.openxmlformats.org/officeDocument/2006/relationships/image" Target="../media/image3.pn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64.mp3"/><Relationship Id="rId1" Type="http://schemas.microsoft.com/office/2007/relationships/media" Target="../media/media64.mp3"/><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65.mp3"/><Relationship Id="rId1" Type="http://schemas.microsoft.com/office/2007/relationships/media" Target="../media/media65.mp3"/><Relationship Id="rId4" Type="http://schemas.openxmlformats.org/officeDocument/2006/relationships/image" Target="../media/image3.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66.mp3"/><Relationship Id="rId1" Type="http://schemas.microsoft.com/office/2007/relationships/media" Target="../media/media66.mp3"/><Relationship Id="rId4" Type="http://schemas.openxmlformats.org/officeDocument/2006/relationships/image" Target="../media/image3.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67.mp3"/><Relationship Id="rId1" Type="http://schemas.microsoft.com/office/2007/relationships/media" Target="../media/media67.mp3"/><Relationship Id="rId4" Type="http://schemas.openxmlformats.org/officeDocument/2006/relationships/image" Target="../media/image3.pn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68.mp3"/><Relationship Id="rId1" Type="http://schemas.microsoft.com/office/2007/relationships/media" Target="../media/media68.mp3"/><Relationship Id="rId4" Type="http://schemas.openxmlformats.org/officeDocument/2006/relationships/image" Target="../media/image3.pn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69.mp3"/><Relationship Id="rId1" Type="http://schemas.microsoft.com/office/2007/relationships/media" Target="../media/media69.mp3"/><Relationship Id="rId4" Type="http://schemas.openxmlformats.org/officeDocument/2006/relationships/image" Target="../media/image3.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70.mp3"/><Relationship Id="rId1" Type="http://schemas.microsoft.com/office/2007/relationships/media" Target="../media/media70.mp3"/><Relationship Id="rId4" Type="http://schemas.openxmlformats.org/officeDocument/2006/relationships/image" Target="../media/image3.pn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71.mp3"/><Relationship Id="rId1" Type="http://schemas.microsoft.com/office/2007/relationships/media" Target="../media/media71.mp3"/><Relationship Id="rId4" Type="http://schemas.openxmlformats.org/officeDocument/2006/relationships/image" Target="../media/image3.png"/></Relationships>
</file>

<file path=ppt/slides/_rels/slide81.xml.rels><?xml version="1.0" encoding="UTF-8" standalone="yes"?>
<Relationships xmlns="http://schemas.openxmlformats.org/package/2006/relationships"><Relationship Id="rId8" Type="http://schemas.openxmlformats.org/officeDocument/2006/relationships/diagramLayout" Target="../diagrams/layout1.xml"/><Relationship Id="rId3" Type="http://schemas.microsoft.com/office/2007/relationships/media" Target="../media/media73.mp3"/><Relationship Id="rId7" Type="http://schemas.openxmlformats.org/officeDocument/2006/relationships/diagramData" Target="../diagrams/data1.xml"/><Relationship Id="rId12" Type="http://schemas.openxmlformats.org/officeDocument/2006/relationships/image" Target="../media/image3.png"/><Relationship Id="rId2" Type="http://schemas.openxmlformats.org/officeDocument/2006/relationships/audio" Target="../media/media72.mp3"/><Relationship Id="rId1" Type="http://schemas.microsoft.com/office/2007/relationships/media" Target="../media/media72.mp3"/><Relationship Id="rId6" Type="http://schemas.openxmlformats.org/officeDocument/2006/relationships/notesSlide" Target="../notesSlides/notesSlide45.xml"/><Relationship Id="rId11" Type="http://schemas.microsoft.com/office/2007/relationships/diagramDrawing" Target="../diagrams/drawing1.xml"/><Relationship Id="rId5" Type="http://schemas.openxmlformats.org/officeDocument/2006/relationships/slideLayout" Target="../slideLayouts/slideLayout21.xml"/><Relationship Id="rId10" Type="http://schemas.openxmlformats.org/officeDocument/2006/relationships/diagramColors" Target="../diagrams/colors1.xml"/><Relationship Id="rId4" Type="http://schemas.openxmlformats.org/officeDocument/2006/relationships/audio" Target="../media/media73.mp3"/><Relationship Id="rId9" Type="http://schemas.openxmlformats.org/officeDocument/2006/relationships/diagramQuickStyle" Target="../diagrams/quickStyle1.xml"/></Relationships>
</file>

<file path=ppt/slides/_rels/slide82.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1.xml"/><Relationship Id="rId7" Type="http://schemas.openxmlformats.org/officeDocument/2006/relationships/diagramQuickStyle" Target="../diagrams/quickStyle2.xml"/><Relationship Id="rId2" Type="http://schemas.openxmlformats.org/officeDocument/2006/relationships/audio" Target="../media/media73.mp3"/><Relationship Id="rId1" Type="http://schemas.microsoft.com/office/2007/relationships/media" Target="../media/media73.mp3"/><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3.png"/><Relationship Id="rId4" Type="http://schemas.openxmlformats.org/officeDocument/2006/relationships/notesSlide" Target="../notesSlides/notesSlide46.xml"/><Relationship Id="rId9" Type="http://schemas.microsoft.com/office/2007/relationships/diagramDrawing" Target="../diagrams/drawing2.xml"/></Relationships>
</file>

<file path=ppt/slides/_rels/slide83.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21.xml"/><Relationship Id="rId7" Type="http://schemas.openxmlformats.org/officeDocument/2006/relationships/diagramQuickStyle" Target="../diagrams/quickStyle3.xml"/><Relationship Id="rId2" Type="http://schemas.openxmlformats.org/officeDocument/2006/relationships/audio" Target="../media/media74.mp3"/><Relationship Id="rId1" Type="http://schemas.microsoft.com/office/2007/relationships/media" Target="../media/media74.mp3"/><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3.png"/><Relationship Id="rId4" Type="http://schemas.openxmlformats.org/officeDocument/2006/relationships/notesSlide" Target="../notesSlides/notesSlide47.xml"/><Relationship Id="rId9" Type="http://schemas.microsoft.com/office/2007/relationships/diagramDrawing" Target="../diagrams/drawing3.xml"/></Relationships>
</file>

<file path=ppt/slides/_rels/slide84.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slideLayout" Target="../slideLayouts/slideLayout21.xml"/><Relationship Id="rId7" Type="http://schemas.openxmlformats.org/officeDocument/2006/relationships/diagramQuickStyle" Target="../diagrams/quickStyle4.xml"/><Relationship Id="rId2" Type="http://schemas.openxmlformats.org/officeDocument/2006/relationships/audio" Target="../media/media75.mp3"/><Relationship Id="rId1" Type="http://schemas.microsoft.com/office/2007/relationships/media" Target="../media/media75.mp3"/><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3.png"/><Relationship Id="rId4" Type="http://schemas.openxmlformats.org/officeDocument/2006/relationships/notesSlide" Target="../notesSlides/notesSlide48.xml"/><Relationship Id="rId9" Type="http://schemas.microsoft.com/office/2007/relationships/diagramDrawing" Target="../diagrams/drawing4.xml"/></Relationships>
</file>

<file path=ppt/slides/_rels/slide85.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slideLayout" Target="../slideLayouts/slideLayout21.xml"/><Relationship Id="rId7" Type="http://schemas.openxmlformats.org/officeDocument/2006/relationships/diagramQuickStyle" Target="../diagrams/quickStyle5.xml"/><Relationship Id="rId2" Type="http://schemas.openxmlformats.org/officeDocument/2006/relationships/audio" Target="../media/media76.mp3"/><Relationship Id="rId1" Type="http://schemas.microsoft.com/office/2007/relationships/media" Target="../media/media76.mp3"/><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3.png"/><Relationship Id="rId4" Type="http://schemas.openxmlformats.org/officeDocument/2006/relationships/notesSlide" Target="../notesSlides/notesSlide49.xml"/><Relationship Id="rId9" Type="http://schemas.microsoft.com/office/2007/relationships/diagramDrawing" Target="../diagrams/drawing5.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77.mp3"/><Relationship Id="rId1" Type="http://schemas.microsoft.com/office/2007/relationships/media" Target="../media/media77.mp3"/><Relationship Id="rId5" Type="http://schemas.openxmlformats.org/officeDocument/2006/relationships/image" Target="../media/image3.png"/><Relationship Id="rId4" Type="http://schemas.openxmlformats.org/officeDocument/2006/relationships/notesSlide" Target="../notesSlides/notesSlide50.xml"/></Relationships>
</file>

<file path=ppt/slides/_rels/slide8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1.xml"/><Relationship Id="rId7" Type="http://schemas.openxmlformats.org/officeDocument/2006/relationships/image" Target="../media/image15.emf"/><Relationship Id="rId2" Type="http://schemas.openxmlformats.org/officeDocument/2006/relationships/audio" Target="../media/media78.mp3"/><Relationship Id="rId1" Type="http://schemas.microsoft.com/office/2007/relationships/media" Target="../media/media78.mp3"/><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48B8A905-4A1E-4D43-9FF0-F2506FD061BC}"/>
              </a:ext>
            </a:extLst>
          </p:cNvPr>
          <p:cNvSpPr txBox="1"/>
          <p:nvPr/>
        </p:nvSpPr>
        <p:spPr>
          <a:xfrm>
            <a:off x="-1" y="883358"/>
            <a:ext cx="10080625" cy="2456142"/>
          </a:xfrm>
          <a:prstGeom prst="rect">
            <a:avLst/>
          </a:prstGeom>
          <a:noFill/>
          <a:ln>
            <a:noFill/>
          </a:ln>
        </p:spPr>
        <p:txBody>
          <a:bodyPr wrap="square" lIns="90000" tIns="45000" rIns="90000" bIns="45000" compatLnSpc="0">
            <a:spAutoFit/>
          </a:bodyPr>
          <a:lstStyle/>
          <a:p>
            <a:pPr algn="ctr" eaLnBrk="1" fontAlgn="auto">
              <a:spcBef>
                <a:spcPts val="0"/>
              </a:spcBef>
              <a:spcAft>
                <a:spcPts val="1800"/>
              </a:spcAft>
              <a:defRPr/>
            </a:pPr>
            <a:r>
              <a:rPr lang="fr-FR" sz="2400" dirty="0">
                <a:latin typeface="+mj-lt"/>
                <a:ea typeface="Microsoft YaHei" pitchFamily="2"/>
                <a:cs typeface="Mangal" pitchFamily="2"/>
              </a:rPr>
              <a:t>Capsule B4</a:t>
            </a:r>
          </a:p>
          <a:p>
            <a:pPr algn="ctr" eaLnBrk="1" fontAlgn="auto">
              <a:spcBef>
                <a:spcPts val="0"/>
              </a:spcBef>
              <a:spcAft>
                <a:spcPts val="1800"/>
              </a:spcAft>
              <a:defRPr/>
            </a:pPr>
            <a:r>
              <a:rPr lang="fr-FR" sz="2400" b="1" dirty="0">
                <a:latin typeface="+mj-lt"/>
              </a:rPr>
              <a:t>Langue des apprentissages et inégalités scolaires</a:t>
            </a:r>
            <a:endParaRPr lang="fr-FR" sz="2000" dirty="0">
              <a:latin typeface="+mj-lt"/>
              <a:ea typeface="Microsoft YaHei" pitchFamily="2"/>
              <a:cs typeface="Mangal" pitchFamily="2"/>
            </a:endParaRPr>
          </a:p>
          <a:p>
            <a:pPr algn="ctr" eaLnBrk="1" fontAlgn="auto">
              <a:spcBef>
                <a:spcPts val="0"/>
              </a:spcBef>
              <a:spcAft>
                <a:spcPts val="1800"/>
              </a:spcAft>
              <a:defRPr/>
            </a:pPr>
            <a:r>
              <a:rPr lang="fr-BE" sz="4000" cap="all" dirty="0">
                <a:latin typeface="+mj-lt"/>
                <a:ea typeface="Microsoft YaHei" pitchFamily="2"/>
                <a:cs typeface="Mangal" pitchFamily="2"/>
              </a:rPr>
              <a:t>Comment la langue scolaire</a:t>
            </a:r>
            <a:br>
              <a:rPr lang="fr-BE" sz="4000" cap="all" dirty="0">
                <a:latin typeface="+mj-lt"/>
                <a:ea typeface="Microsoft YaHei" pitchFamily="2"/>
                <a:cs typeface="Mangal" pitchFamily="2"/>
              </a:rPr>
            </a:br>
            <a:r>
              <a:rPr lang="fr-BE" sz="4000" cap="all" dirty="0">
                <a:latin typeface="+mj-lt"/>
                <a:ea typeface="Microsoft YaHei" pitchFamily="2"/>
                <a:cs typeface="Mangal" pitchFamily="2"/>
              </a:rPr>
              <a:t>est-elle discriminante ?</a:t>
            </a:r>
            <a:endParaRPr lang="fr-FR" sz="4000" cap="all" dirty="0">
              <a:latin typeface="+mj-lt"/>
              <a:ea typeface="Microsoft YaHei" pitchFamily="2"/>
              <a:cs typeface="Mangal" pitchFamily="2"/>
            </a:endParaRPr>
          </a:p>
        </p:txBody>
      </p:sp>
      <p:grpSp>
        <p:nvGrpSpPr>
          <p:cNvPr id="3" name="Groupe 2">
            <a:extLst>
              <a:ext uri="{FF2B5EF4-FFF2-40B4-BE49-F238E27FC236}">
                <a16:creationId xmlns:a16="http://schemas.microsoft.com/office/drawing/2014/main" id="{0C4576E2-8E04-744D-851F-71B34BBFB2B8}"/>
              </a:ext>
            </a:extLst>
          </p:cNvPr>
          <p:cNvGrpSpPr/>
          <p:nvPr/>
        </p:nvGrpSpPr>
        <p:grpSpPr>
          <a:xfrm>
            <a:off x="7631020" y="5726350"/>
            <a:ext cx="1791839" cy="894944"/>
            <a:chOff x="7631020" y="5726350"/>
            <a:chExt cx="1791839" cy="894944"/>
          </a:xfrm>
        </p:grpSpPr>
        <p:grpSp>
          <p:nvGrpSpPr>
            <p:cNvPr id="5" name="Groupe 4">
              <a:extLst>
                <a:ext uri="{FF2B5EF4-FFF2-40B4-BE49-F238E27FC236}">
                  <a16:creationId xmlns:a16="http://schemas.microsoft.com/office/drawing/2014/main" id="{57E0DB12-199D-5F40-BFD3-370659DDAFCF}"/>
                </a:ext>
              </a:extLst>
            </p:cNvPr>
            <p:cNvGrpSpPr/>
            <p:nvPr/>
          </p:nvGrpSpPr>
          <p:grpSpPr>
            <a:xfrm>
              <a:off x="7704306" y="5726350"/>
              <a:ext cx="1718553" cy="894944"/>
              <a:chOff x="7704306" y="5726350"/>
              <a:chExt cx="1718553" cy="894944"/>
            </a:xfrm>
          </p:grpSpPr>
          <p:sp>
            <p:nvSpPr>
              <p:cNvPr id="2" name="Flèche vers la droite 1">
                <a:extLst>
                  <a:ext uri="{FF2B5EF4-FFF2-40B4-BE49-F238E27FC236}">
                    <a16:creationId xmlns:a16="http://schemas.microsoft.com/office/drawing/2014/main" id="{49AD53E3-998A-E441-AAF1-9FBB0E976155}"/>
                  </a:ext>
                </a:extLst>
              </p:cNvPr>
              <p:cNvSpPr/>
              <p:nvPr/>
            </p:nvSpPr>
            <p:spPr>
              <a:xfrm>
                <a:off x="7704306" y="5726350"/>
                <a:ext cx="1718553" cy="894944"/>
              </a:xfrm>
              <a:prstGeom prst="rightArrow">
                <a:avLst/>
              </a:prstGeom>
              <a:solidFill>
                <a:srgbClr val="3A4E6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sp>
            <p:nvSpPr>
              <p:cNvPr id="4" name="ZoneTexte 3">
                <a:extLst>
                  <a:ext uri="{FF2B5EF4-FFF2-40B4-BE49-F238E27FC236}">
                    <a16:creationId xmlns:a16="http://schemas.microsoft.com/office/drawing/2014/main" id="{CD9B5895-67E2-1C41-8558-1165F91EB54D}"/>
                  </a:ext>
                </a:extLst>
              </p:cNvPr>
              <p:cNvSpPr txBox="1"/>
              <p:nvPr/>
            </p:nvSpPr>
            <p:spPr>
              <a:xfrm>
                <a:off x="7704306" y="5904517"/>
                <a:ext cx="1608306" cy="5386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0" hangingPunct="0">
                  <a:lnSpc>
                    <a:spcPts val="1700"/>
                  </a:lnSpc>
                  <a:spcBef>
                    <a:spcPts val="0"/>
                  </a:spcBef>
                  <a:spcAft>
                    <a:spcPts val="0"/>
                  </a:spcAft>
                  <a:buClrTx/>
                  <a:buSzTx/>
                  <a:buFontTx/>
                  <a:buNone/>
                  <a:tabLst/>
                </a:pPr>
                <a:r>
                  <a:rPr kumimoji="0" lang="fr-FR" sz="1400" b="0" i="0" u="none" strike="noStrike" cap="none" spc="0" normalizeH="0" baseline="0" dirty="0">
                    <a:ln>
                      <a:noFill/>
                    </a:ln>
                    <a:solidFill>
                      <a:schemeClr val="bg1"/>
                    </a:solidFill>
                    <a:effectLst/>
                    <a:uFillTx/>
                    <a:latin typeface="+mn-lt"/>
                    <a:ea typeface="+mn-ea"/>
                    <a:cs typeface="+mn-cs"/>
                    <a:sym typeface="Futura"/>
                  </a:rPr>
                  <a:t>Passer l’introduction</a:t>
                </a:r>
              </a:p>
            </p:txBody>
          </p:sp>
        </p:grpSp>
        <p:sp>
          <p:nvSpPr>
            <p:cNvPr id="6" name="Bouton d'action : Personnalisé 5">
              <a:hlinkClick r:id="" action="ppaction://noaction" highlightClick="1"/>
              <a:extLst>
                <a:ext uri="{FF2B5EF4-FFF2-40B4-BE49-F238E27FC236}">
                  <a16:creationId xmlns:a16="http://schemas.microsoft.com/office/drawing/2014/main" id="{745A6B6D-D419-C342-8A5C-A0F91F41678B}"/>
                </a:ext>
              </a:extLst>
            </p:cNvPr>
            <p:cNvSpPr/>
            <p:nvPr/>
          </p:nvSpPr>
          <p:spPr>
            <a:xfrm>
              <a:off x="7631020" y="5945221"/>
              <a:ext cx="1426724" cy="457200"/>
            </a:xfrm>
            <a:prstGeom prst="actionButtonBlank">
              <a:avLst/>
            </a:prstGeom>
            <a:no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grpSp>
      <p:sp>
        <p:nvSpPr>
          <p:cNvPr id="8" name="Bouton d'action : Personnalisé 7">
            <a:hlinkClick r:id="rId5" action="ppaction://hlinksldjump" highlightClick="1"/>
            <a:extLst>
              <a:ext uri="{FF2B5EF4-FFF2-40B4-BE49-F238E27FC236}">
                <a16:creationId xmlns:a16="http://schemas.microsoft.com/office/drawing/2014/main" id="{9A32E7E8-4C99-2B45-96E9-8C1DBB210FBF}"/>
              </a:ext>
            </a:extLst>
          </p:cNvPr>
          <p:cNvSpPr/>
          <p:nvPr/>
        </p:nvSpPr>
        <p:spPr>
          <a:xfrm>
            <a:off x="7649737" y="5806068"/>
            <a:ext cx="1776761" cy="735981"/>
          </a:xfrm>
          <a:prstGeom prst="actionButtonBlank">
            <a:avLst/>
          </a:prstGeom>
          <a:no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sp>
        <p:nvSpPr>
          <p:cNvPr id="10" name="Espace réservé du numéro de diapositive 9">
            <a:extLst>
              <a:ext uri="{FF2B5EF4-FFF2-40B4-BE49-F238E27FC236}">
                <a16:creationId xmlns:a16="http://schemas.microsoft.com/office/drawing/2014/main" id="{B2EFB868-19CA-F64A-80A3-7BE98F721E3E}"/>
              </a:ext>
            </a:extLst>
          </p:cNvPr>
          <p:cNvSpPr>
            <a:spLocks noGrp="1"/>
          </p:cNvSpPr>
          <p:nvPr>
            <p:ph type="sldNum" sz="quarter" idx="10"/>
          </p:nvPr>
        </p:nvSpPr>
        <p:spPr/>
        <p:txBody>
          <a:bodyPr/>
          <a:lstStyle/>
          <a:p>
            <a:pPr>
              <a:defRPr/>
            </a:pPr>
            <a:fld id="{D3036D68-4E86-F94A-9456-7B26DF1855FE}" type="slidenum">
              <a:rPr lang="fr-BE" smtClean="0"/>
              <a:pPr>
                <a:defRPr/>
              </a:pPr>
              <a:t>1</a:t>
            </a:fld>
            <a:endParaRPr lang="fr-BE" dirty="0"/>
          </a:p>
        </p:txBody>
      </p:sp>
      <p:sp>
        <p:nvSpPr>
          <p:cNvPr id="11" name="Rectangle 10">
            <a:extLst>
              <a:ext uri="{FF2B5EF4-FFF2-40B4-BE49-F238E27FC236}">
                <a16:creationId xmlns:a16="http://schemas.microsoft.com/office/drawing/2014/main" id="{9593876D-68B7-4840-80CC-66D963715D0B}"/>
              </a:ext>
            </a:extLst>
          </p:cNvPr>
          <p:cNvSpPr/>
          <p:nvPr/>
        </p:nvSpPr>
        <p:spPr>
          <a:xfrm>
            <a:off x="3167679" y="3507474"/>
            <a:ext cx="3738703" cy="1883593"/>
          </a:xfrm>
          <a:prstGeom prst="rect">
            <a:avLst/>
          </a:prstGeom>
          <a:solidFill>
            <a:srgbClr val="CB7679"/>
          </a:solidFill>
        </p:spPr>
        <p:txBody>
          <a:bodyPr wrap="square">
            <a:spAutoFit/>
          </a:bodyPr>
          <a:lstStyle/>
          <a:p>
            <a:pPr algn="ctr" defTabSz="829452" hangingPunct="0">
              <a:lnSpc>
                <a:spcPct val="80000"/>
              </a:lnSpc>
              <a:spcAft>
                <a:spcPts val="1200"/>
              </a:spcAft>
              <a:defRPr/>
            </a:pPr>
            <a:r>
              <a:rPr lang="fr-FR" sz="2000" dirty="0">
                <a:solidFill>
                  <a:schemeClr val="bg1"/>
                </a:solidFill>
                <a:ea typeface="Microsoft YaHei" pitchFamily="2"/>
                <a:cs typeface="Mangal" pitchFamily="2"/>
              </a:rPr>
              <a:t>Qu’est-ce que la langue des apprentissages ?</a:t>
            </a:r>
          </a:p>
          <a:p>
            <a:pPr algn="ctr" defTabSz="829452" hangingPunct="0">
              <a:lnSpc>
                <a:spcPct val="80000"/>
              </a:lnSpc>
              <a:spcAft>
                <a:spcPts val="1200"/>
              </a:spcAft>
              <a:defRPr/>
            </a:pPr>
            <a:r>
              <a:rPr lang="fr-FR" sz="2000" dirty="0">
                <a:solidFill>
                  <a:schemeClr val="bg1"/>
                </a:solidFill>
                <a:ea typeface="Microsoft YaHei" pitchFamily="2"/>
                <a:cs typeface="Mangal" pitchFamily="2"/>
              </a:rPr>
              <a:t>En quoi est-ce discriminant</a:t>
            </a:r>
            <a:br>
              <a:rPr lang="fr-FR" sz="2000" dirty="0">
                <a:solidFill>
                  <a:schemeClr val="bg1"/>
                </a:solidFill>
                <a:ea typeface="Microsoft YaHei" pitchFamily="2"/>
                <a:cs typeface="Mangal" pitchFamily="2"/>
              </a:rPr>
            </a:br>
            <a:r>
              <a:rPr lang="fr-FR" sz="2000" dirty="0">
                <a:solidFill>
                  <a:schemeClr val="bg1"/>
                </a:solidFill>
                <a:ea typeface="Microsoft YaHei" pitchFamily="2"/>
                <a:cs typeface="Mangal" pitchFamily="2"/>
              </a:rPr>
              <a:t>et pour qui ?</a:t>
            </a:r>
          </a:p>
          <a:p>
            <a:pPr algn="ctr" defTabSz="829452" hangingPunct="0">
              <a:lnSpc>
                <a:spcPct val="80000"/>
              </a:lnSpc>
              <a:spcAft>
                <a:spcPts val="1200"/>
              </a:spcAft>
              <a:defRPr/>
            </a:pPr>
            <a:r>
              <a:rPr lang="fr-FR" sz="2000" dirty="0">
                <a:solidFill>
                  <a:schemeClr val="bg1"/>
                </a:solidFill>
                <a:ea typeface="Microsoft YaHei" pitchFamily="2"/>
                <a:cs typeface="Mangal" pitchFamily="2"/>
              </a:rPr>
              <a:t>Comment l’enseignant peut-il</a:t>
            </a:r>
            <a:br>
              <a:rPr lang="fr-FR" sz="2000" dirty="0">
                <a:solidFill>
                  <a:schemeClr val="bg1"/>
                </a:solidFill>
                <a:ea typeface="Microsoft YaHei" pitchFamily="2"/>
                <a:cs typeface="Mangal" pitchFamily="2"/>
              </a:rPr>
            </a:br>
            <a:r>
              <a:rPr lang="fr-FR" sz="2000" dirty="0">
                <a:solidFill>
                  <a:schemeClr val="bg1"/>
                </a:solidFill>
                <a:ea typeface="Microsoft YaHei" pitchFamily="2"/>
                <a:cs typeface="Mangal" pitchFamily="2"/>
              </a:rPr>
              <a:t>en tenir compte ?</a:t>
            </a:r>
          </a:p>
        </p:txBody>
      </p:sp>
      <p:pic>
        <p:nvPicPr>
          <p:cNvPr id="7" name="B4" descr="B4">
            <a:hlinkClick r:id="" action="ppaction://media"/>
            <a:extLst>
              <a:ext uri="{FF2B5EF4-FFF2-40B4-BE49-F238E27FC236}">
                <a16:creationId xmlns:a16="http://schemas.microsoft.com/office/drawing/2014/main" id="{405F75A3-269D-1043-81B1-031752BEC0DA}"/>
              </a:ext>
            </a:extLst>
          </p:cNvPr>
          <p:cNvPicPr>
            <a:picLocks noChangeAspect="1"/>
          </p:cNvPicPr>
          <p:nvPr>
            <a:audioFile r:link="rId1"/>
            <p:extLst>
              <p:ext uri="{DAA4B4D4-6D71-4841-9C94-3DE7FCFB9230}">
                <p14:media xmlns:p14="http://schemas.microsoft.com/office/powerpoint/2010/main" r:embed="rId2">
                  <p14:trim st="2230.8632"/>
                </p14:media>
              </p:ext>
            </p:extLst>
          </p:nvPr>
        </p:nvPicPr>
        <p:blipFill>
          <a:blip r:embed="rId6"/>
          <a:stretch>
            <a:fillRect/>
          </a:stretch>
        </p:blipFill>
        <p:spPr>
          <a:xfrm>
            <a:off x="3175" y="1588"/>
            <a:ext cx="812800" cy="812800"/>
          </a:xfrm>
          <a:prstGeom prst="rect">
            <a:avLst/>
          </a:prstGeom>
        </p:spPr>
      </p:pic>
      <p:sp>
        <p:nvSpPr>
          <p:cNvPr id="12" name="ZoneTexte 11">
            <a:extLst>
              <a:ext uri="{FF2B5EF4-FFF2-40B4-BE49-F238E27FC236}">
                <a16:creationId xmlns:a16="http://schemas.microsoft.com/office/drawing/2014/main" id="{C59C175A-3B78-A846-88E6-77667823D6C4}"/>
              </a:ext>
            </a:extLst>
          </p:cNvPr>
          <p:cNvSpPr txBox="1"/>
          <p:nvPr/>
        </p:nvSpPr>
        <p:spPr>
          <a:xfrm>
            <a:off x="1874486" y="5699048"/>
            <a:ext cx="5937161"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hangingPunct="0"/>
            <a:r>
              <a:rPr lang="fr-BE" sz="1000" b="1" i="1" dirty="0"/>
              <a:t>Cette conférence – diapo a été donnée et enregistrée en auditoire pour des BAC3 futurs enseignants. Elle fait partie d’un coffret édité par </a:t>
            </a:r>
            <a:r>
              <a:rPr lang="fr-BE" sz="1000" b="1" i="1" dirty="0" err="1"/>
              <a:t>CGé</a:t>
            </a:r>
            <a:r>
              <a:rPr lang="fr-BE" sz="1000" b="1" i="1" dirty="0"/>
              <a:t> à l’occasion de ses 50 ans et réalisé par </a:t>
            </a:r>
            <a:br>
              <a:rPr lang="fr-BE" sz="1000" b="1" i="1" dirty="0"/>
            </a:br>
            <a:r>
              <a:rPr lang="fr-BE" sz="1000" b="1" i="1" dirty="0"/>
              <a:t>Jacques Cornet, Alain Desmarets, Noëlle De Smet et Amina </a:t>
            </a:r>
            <a:r>
              <a:rPr lang="fr-BE" sz="1000" b="1" i="1" dirty="0" err="1"/>
              <a:t>Talhaoui</a:t>
            </a:r>
            <a:r>
              <a:rPr lang="fr-BE" sz="1000" b="1" i="1" dirty="0"/>
              <a:t>.</a:t>
            </a:r>
            <a:endParaRPr lang="fr-BE" sz="1000" dirty="0"/>
          </a:p>
        </p:txBody>
      </p:sp>
      <p:sp>
        <p:nvSpPr>
          <p:cNvPr id="14" name="ZoneTexte 13">
            <a:extLst>
              <a:ext uri="{FF2B5EF4-FFF2-40B4-BE49-F238E27FC236}">
                <a16:creationId xmlns:a16="http://schemas.microsoft.com/office/drawing/2014/main" id="{3531A10F-2F96-0B40-AFB3-B994805C5D62}"/>
              </a:ext>
            </a:extLst>
          </p:cNvPr>
          <p:cNvSpPr txBox="1"/>
          <p:nvPr/>
        </p:nvSpPr>
        <p:spPr>
          <a:xfrm>
            <a:off x="1383777" y="428155"/>
            <a:ext cx="6546819" cy="2564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hangingPunct="0"/>
            <a:r>
              <a:rPr lang="fr-BE" sz="1000" b="1" dirty="0">
                <a:solidFill>
                  <a:srgbClr val="C00000"/>
                </a:solidFill>
                <a:latin typeface="Calibri" panose="020F0502020204030204" pitchFamily="34" charset="0"/>
                <a:cs typeface="Calibri" panose="020F0502020204030204" pitchFamily="34" charset="0"/>
              </a:rPr>
              <a:t>Ces présentations au format PowerPoint nécessitent une version récente du logiciel, 2016 au minimum.</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72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38E3D590-64C0-4511-B366-6D90B96DFB9D}"/>
              </a:ext>
            </a:extLst>
          </p:cNvPr>
          <p:cNvSpPr txBox="1"/>
          <p:nvPr/>
        </p:nvSpPr>
        <p:spPr>
          <a:xfrm>
            <a:off x="1804278" y="3101183"/>
            <a:ext cx="6465503" cy="1357307"/>
          </a:xfrm>
          <a:prstGeom prst="rect">
            <a:avLst/>
          </a:prstGeom>
          <a:solidFill>
            <a:srgbClr val="7991B8"/>
          </a:solidFill>
          <a:ln>
            <a:noFill/>
          </a:ln>
        </p:spPr>
        <p:txBody>
          <a:bodyPr wrap="square" lIns="81638" tIns="40819" rIns="81638" bIns="40819" anchor="ctr" anchorCtr="0" compatLnSpc="0">
            <a:noAutofit/>
          </a:bodyPr>
          <a:lstStyle/>
          <a:p>
            <a:pPr algn="ctr">
              <a:lnSpc>
                <a:spcPct val="80000"/>
              </a:lnSpc>
              <a:spcAft>
                <a:spcPts val="1200"/>
              </a:spcAft>
              <a:defRPr sz="2400"/>
            </a:pPr>
            <a:r>
              <a:rPr lang="fr-FR" sz="3200" dirty="0">
                <a:solidFill>
                  <a:schemeClr val="bg1"/>
                </a:solidFill>
              </a:rPr>
              <a:t>Qui sommes-nous ?</a:t>
            </a:r>
          </a:p>
          <a:p>
            <a:pPr algn="ctr">
              <a:lnSpc>
                <a:spcPct val="80000"/>
              </a:lnSpc>
              <a:spcAft>
                <a:spcPts val="1200"/>
              </a:spcAft>
              <a:defRPr sz="2400"/>
            </a:pPr>
            <a:r>
              <a:rPr lang="fr-FR" sz="2000" dirty="0">
                <a:solidFill>
                  <a:schemeClr val="bg1"/>
                </a:solidFill>
              </a:rPr>
              <a:t>Pour prétendre et oser vous parler pendant 2H !</a:t>
            </a:r>
          </a:p>
        </p:txBody>
      </p:sp>
      <p:sp>
        <p:nvSpPr>
          <p:cNvPr id="2" name="Espace réservé du numéro de diapositive 1">
            <a:extLst>
              <a:ext uri="{FF2B5EF4-FFF2-40B4-BE49-F238E27FC236}">
                <a16:creationId xmlns:a16="http://schemas.microsoft.com/office/drawing/2014/main" id="{F48A1B80-0866-134F-82DE-0BE226B18ABE}"/>
              </a:ext>
            </a:extLst>
          </p:cNvPr>
          <p:cNvSpPr>
            <a:spLocks noGrp="1"/>
          </p:cNvSpPr>
          <p:nvPr>
            <p:ph type="sldNum" sz="quarter" idx="10"/>
          </p:nvPr>
        </p:nvSpPr>
        <p:spPr/>
        <p:txBody>
          <a:bodyPr/>
          <a:lstStyle/>
          <a:p>
            <a:pPr>
              <a:defRPr/>
            </a:pPr>
            <a:fld id="{D3036D68-4E86-F94A-9456-7B26DF1855FE}" type="slidenum">
              <a:rPr lang="fr-BE" smtClean="0"/>
              <a:pPr>
                <a:defRPr/>
              </a:pPr>
              <a:t>2</a:t>
            </a:fld>
            <a:endParaRPr lang="fr-BE" dirty="0"/>
          </a:p>
        </p:txBody>
      </p:sp>
    </p:spTree>
    <p:extLst>
      <p:ext uri="{BB962C8B-B14F-4D97-AF65-F5344CB8AC3E}">
        <p14:creationId xmlns:p14="http://schemas.microsoft.com/office/powerpoint/2010/main" val="3062337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DD7E90F8-CE51-4A4A-AC1C-A05B2D2295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46" y="2280426"/>
            <a:ext cx="8744226" cy="2998821"/>
          </a:xfrm>
          <a:prstGeom prst="rect">
            <a:avLst/>
          </a:prstGeom>
        </p:spPr>
      </p:pic>
      <p:sp>
        <p:nvSpPr>
          <p:cNvPr id="2" name="Espace réservé du numéro de diapositive 1">
            <a:extLst>
              <a:ext uri="{FF2B5EF4-FFF2-40B4-BE49-F238E27FC236}">
                <a16:creationId xmlns:a16="http://schemas.microsoft.com/office/drawing/2014/main" id="{DE3BD137-EA02-6F4A-AED9-E9E6B6B6C291}"/>
              </a:ext>
            </a:extLst>
          </p:cNvPr>
          <p:cNvSpPr>
            <a:spLocks noGrp="1"/>
          </p:cNvSpPr>
          <p:nvPr>
            <p:ph type="sldNum" sz="quarter" idx="10"/>
          </p:nvPr>
        </p:nvSpPr>
        <p:spPr/>
        <p:txBody>
          <a:bodyPr/>
          <a:lstStyle/>
          <a:p>
            <a:pPr>
              <a:defRPr/>
            </a:pPr>
            <a:fld id="{D3036D68-4E86-F94A-9456-7B26DF1855FE}" type="slidenum">
              <a:rPr lang="fr-BE" smtClean="0"/>
              <a:pPr>
                <a:defRPr/>
              </a:pPr>
              <a:t>3</a:t>
            </a:fld>
            <a:endParaRPr lang="fr-BE" dirty="0"/>
          </a:p>
        </p:txBody>
      </p:sp>
    </p:spTree>
    <p:extLst>
      <p:ext uri="{BB962C8B-B14F-4D97-AF65-F5344CB8AC3E}">
        <p14:creationId xmlns:p14="http://schemas.microsoft.com/office/powerpoint/2010/main" val="26246380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a:extLst>
              <a:ext uri="{FF2B5EF4-FFF2-40B4-BE49-F238E27FC236}">
                <a16:creationId xmlns:a16="http://schemas.microsoft.com/office/drawing/2014/main" id="{57413845-5350-431F-B80B-07CCCE19D17F}"/>
              </a:ext>
            </a:extLst>
          </p:cNvPr>
          <p:cNvSpPr txBox="1"/>
          <p:nvPr/>
        </p:nvSpPr>
        <p:spPr>
          <a:xfrm>
            <a:off x="2786066" y="3641445"/>
            <a:ext cx="4614862" cy="1292076"/>
          </a:xfrm>
          <a:prstGeom prst="rect">
            <a:avLst/>
          </a:prstGeom>
          <a:solidFill>
            <a:srgbClr val="C00000"/>
          </a:solidFill>
          <a:ln>
            <a:noFill/>
          </a:ln>
        </p:spPr>
        <p:txBody>
          <a:bodyPr wrap="square" lIns="81638" tIns="40819" rIns="81638" bIns="40819" anchor="ctr" anchorCtr="0" compatLnSpc="0">
            <a:noAutofit/>
          </a:bodyPr>
          <a:lstStyle/>
          <a:p>
            <a:pPr algn="ctr">
              <a:lnSpc>
                <a:spcPct val="80000"/>
              </a:lnSpc>
              <a:spcAft>
                <a:spcPts val="1800"/>
              </a:spcAft>
              <a:defRPr sz="2000"/>
            </a:pPr>
            <a:r>
              <a:rPr lang="fr-FR" sz="2400" dirty="0">
                <a:solidFill>
                  <a:schemeClr val="bg1"/>
                </a:solidFill>
                <a:ea typeface="Microsoft YaHei" pitchFamily="2"/>
                <a:cs typeface="Calibri" panose="020F0502020204030204" pitchFamily="34" charset="0"/>
              </a:rPr>
              <a:t>Une association de praticiens, enseignants – chercheurs</a:t>
            </a:r>
            <a:br>
              <a:rPr lang="fr-FR" sz="2400" dirty="0">
                <a:solidFill>
                  <a:schemeClr val="bg1"/>
                </a:solidFill>
                <a:ea typeface="Microsoft YaHei" pitchFamily="2"/>
                <a:cs typeface="Calibri" panose="020F0502020204030204" pitchFamily="34" charset="0"/>
              </a:rPr>
            </a:br>
            <a:r>
              <a:rPr lang="fr-FR" sz="2400" dirty="0">
                <a:solidFill>
                  <a:schemeClr val="bg1"/>
                </a:solidFill>
                <a:ea typeface="Microsoft YaHei" pitchFamily="2"/>
                <a:cs typeface="Calibri" panose="020F0502020204030204" pitchFamily="34" charset="0"/>
              </a:rPr>
              <a:t>et acteurs périscolaires pour</a:t>
            </a:r>
          </a:p>
        </p:txBody>
      </p:sp>
      <p:pic>
        <p:nvPicPr>
          <p:cNvPr id="17" name="Image 16">
            <a:extLst>
              <a:ext uri="{FF2B5EF4-FFF2-40B4-BE49-F238E27FC236}">
                <a16:creationId xmlns:a16="http://schemas.microsoft.com/office/drawing/2014/main" id="{DD7E90F8-CE51-4A4A-AC1C-A05B2D2295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5830" y="1826098"/>
            <a:ext cx="3962400" cy="1358900"/>
          </a:xfrm>
          <a:prstGeom prst="rect">
            <a:avLst/>
          </a:prstGeom>
        </p:spPr>
      </p:pic>
      <p:sp>
        <p:nvSpPr>
          <p:cNvPr id="2" name="Espace réservé du numéro de diapositive 1">
            <a:extLst>
              <a:ext uri="{FF2B5EF4-FFF2-40B4-BE49-F238E27FC236}">
                <a16:creationId xmlns:a16="http://schemas.microsoft.com/office/drawing/2014/main" id="{B83BE8E4-D996-6549-929C-21A72993BB7D}"/>
              </a:ext>
            </a:extLst>
          </p:cNvPr>
          <p:cNvSpPr>
            <a:spLocks noGrp="1"/>
          </p:cNvSpPr>
          <p:nvPr>
            <p:ph type="sldNum" sz="quarter" idx="10"/>
          </p:nvPr>
        </p:nvSpPr>
        <p:spPr/>
        <p:txBody>
          <a:bodyPr/>
          <a:lstStyle/>
          <a:p>
            <a:pPr>
              <a:defRPr/>
            </a:pPr>
            <a:fld id="{D3036D68-4E86-F94A-9456-7B26DF1855FE}" type="slidenum">
              <a:rPr lang="fr-BE" smtClean="0"/>
              <a:pPr>
                <a:defRPr/>
              </a:pPr>
              <a:t>4</a:t>
            </a:fld>
            <a:endParaRPr lang="fr-BE" dirty="0"/>
          </a:p>
        </p:txBody>
      </p:sp>
    </p:spTree>
    <p:extLst>
      <p:ext uri="{BB962C8B-B14F-4D97-AF65-F5344CB8AC3E}">
        <p14:creationId xmlns:p14="http://schemas.microsoft.com/office/powerpoint/2010/main" val="27545153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lèche : droite 21">
            <a:extLst>
              <a:ext uri="{FF2B5EF4-FFF2-40B4-BE49-F238E27FC236}">
                <a16:creationId xmlns:a16="http://schemas.microsoft.com/office/drawing/2014/main" id="{727E0885-E274-49BC-8001-36C619CFE2C1}"/>
              </a:ext>
            </a:extLst>
          </p:cNvPr>
          <p:cNvSpPr/>
          <p:nvPr/>
        </p:nvSpPr>
        <p:spPr>
          <a:xfrm rot="5400000">
            <a:off x="4516763" y="4637794"/>
            <a:ext cx="1100494" cy="1059736"/>
          </a:xfrm>
          <a:prstGeom prst="rightArrow">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2" name="Flèche : droite 21">
            <a:extLst>
              <a:ext uri="{FF2B5EF4-FFF2-40B4-BE49-F238E27FC236}">
                <a16:creationId xmlns:a16="http://schemas.microsoft.com/office/drawing/2014/main" id="{DE47CA1F-3CDC-4A54-B7B2-937BC0775938}"/>
              </a:ext>
            </a:extLst>
          </p:cNvPr>
          <p:cNvSpPr/>
          <p:nvPr/>
        </p:nvSpPr>
        <p:spPr>
          <a:xfrm rot="3600000">
            <a:off x="6531971" y="4654548"/>
            <a:ext cx="1175271" cy="1059736"/>
          </a:xfrm>
          <a:prstGeom prst="rightArrow">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3" name="Flèche : droite 20">
            <a:extLst>
              <a:ext uri="{FF2B5EF4-FFF2-40B4-BE49-F238E27FC236}">
                <a16:creationId xmlns:a16="http://schemas.microsoft.com/office/drawing/2014/main" id="{61E5A8CB-9804-454F-A88B-ABFF9D12DDE3}"/>
              </a:ext>
            </a:extLst>
          </p:cNvPr>
          <p:cNvSpPr/>
          <p:nvPr/>
        </p:nvSpPr>
        <p:spPr>
          <a:xfrm rot="7200000">
            <a:off x="2564412" y="4661930"/>
            <a:ext cx="1100494" cy="1059736"/>
          </a:xfrm>
          <a:prstGeom prst="rightArrow">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4" name="ZoneTexte 13">
            <a:extLst>
              <a:ext uri="{FF2B5EF4-FFF2-40B4-BE49-F238E27FC236}">
                <a16:creationId xmlns:a16="http://schemas.microsoft.com/office/drawing/2014/main" id="{57413845-5350-431F-B80B-07CCCE19D17F}"/>
              </a:ext>
            </a:extLst>
          </p:cNvPr>
          <p:cNvSpPr txBox="1"/>
          <p:nvPr/>
        </p:nvSpPr>
        <p:spPr>
          <a:xfrm>
            <a:off x="2786066" y="3641445"/>
            <a:ext cx="4614862" cy="1292076"/>
          </a:xfrm>
          <a:prstGeom prst="rect">
            <a:avLst/>
          </a:prstGeom>
          <a:solidFill>
            <a:srgbClr val="C00000"/>
          </a:solidFill>
          <a:ln>
            <a:noFill/>
          </a:ln>
        </p:spPr>
        <p:txBody>
          <a:bodyPr wrap="square" lIns="81638" tIns="40819" rIns="81638" bIns="40819" anchor="ctr" anchorCtr="0" compatLnSpc="0">
            <a:noAutofit/>
          </a:bodyPr>
          <a:lstStyle/>
          <a:p>
            <a:pPr algn="ctr">
              <a:lnSpc>
                <a:spcPct val="80000"/>
              </a:lnSpc>
              <a:spcAft>
                <a:spcPts val="1800"/>
              </a:spcAft>
              <a:defRPr sz="2000"/>
            </a:pPr>
            <a:r>
              <a:rPr lang="fr-FR" sz="2400" dirty="0">
                <a:solidFill>
                  <a:schemeClr val="bg1"/>
                </a:solidFill>
                <a:ea typeface="Microsoft YaHei" pitchFamily="2"/>
                <a:cs typeface="Calibri" panose="020F0502020204030204" pitchFamily="34" charset="0"/>
              </a:rPr>
              <a:t>Une association de praticiens, enseignants – chercheurs</a:t>
            </a:r>
            <a:br>
              <a:rPr lang="fr-FR" sz="2400" dirty="0">
                <a:solidFill>
                  <a:schemeClr val="bg1"/>
                </a:solidFill>
                <a:ea typeface="Microsoft YaHei" pitchFamily="2"/>
                <a:cs typeface="Calibri" panose="020F0502020204030204" pitchFamily="34" charset="0"/>
              </a:rPr>
            </a:br>
            <a:r>
              <a:rPr lang="fr-FR" sz="2400" dirty="0">
                <a:solidFill>
                  <a:schemeClr val="bg1"/>
                </a:solidFill>
                <a:ea typeface="Microsoft YaHei" pitchFamily="2"/>
                <a:cs typeface="Calibri" panose="020F0502020204030204" pitchFamily="34" charset="0"/>
              </a:rPr>
              <a:t>et acteurs périscolaires pour</a:t>
            </a:r>
          </a:p>
        </p:txBody>
      </p:sp>
      <p:sp>
        <p:nvSpPr>
          <p:cNvPr id="15" name="Ellipse 14">
            <a:extLst>
              <a:ext uri="{FF2B5EF4-FFF2-40B4-BE49-F238E27FC236}">
                <a16:creationId xmlns:a16="http://schemas.microsoft.com/office/drawing/2014/main" id="{9E258E7C-7EB4-45B4-BA7B-7571E609F58C}"/>
              </a:ext>
            </a:extLst>
          </p:cNvPr>
          <p:cNvSpPr/>
          <p:nvPr/>
        </p:nvSpPr>
        <p:spPr>
          <a:xfrm rot="-900000">
            <a:off x="854437" y="3343951"/>
            <a:ext cx="2637683" cy="663615"/>
          </a:xfrm>
          <a:prstGeom prst="ellipse">
            <a:avLst/>
          </a:prstGeom>
          <a:solidFill>
            <a:srgbClr val="28354B"/>
          </a:solidFill>
          <a:ln w="25400" cap="flat">
            <a:solidFill>
              <a:srgbClr val="7991B8"/>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r>
              <a:rPr lang="fr-FR" sz="2400" dirty="0">
                <a:solidFill>
                  <a:schemeClr val="bg1"/>
                </a:solidFill>
                <a:ea typeface="Microsoft YaHei" pitchFamily="2"/>
                <a:cs typeface="Calibri" panose="020F0502020204030204" pitchFamily="34" charset="0"/>
                <a:sym typeface="Gill Sans"/>
              </a:rPr>
              <a:t>expériences</a:t>
            </a:r>
          </a:p>
        </p:txBody>
      </p:sp>
      <p:sp>
        <p:nvSpPr>
          <p:cNvPr id="16" name="Ellipse 15">
            <a:extLst>
              <a:ext uri="{FF2B5EF4-FFF2-40B4-BE49-F238E27FC236}">
                <a16:creationId xmlns:a16="http://schemas.microsoft.com/office/drawing/2014/main" id="{CF7DD17E-1302-41DB-8DDC-427A4C58A1E3}"/>
              </a:ext>
            </a:extLst>
          </p:cNvPr>
          <p:cNvSpPr/>
          <p:nvPr/>
        </p:nvSpPr>
        <p:spPr>
          <a:xfrm rot="22500000">
            <a:off x="6775056" y="3343951"/>
            <a:ext cx="2288756" cy="663615"/>
          </a:xfrm>
          <a:prstGeom prst="ellipse">
            <a:avLst/>
          </a:prstGeom>
          <a:solidFill>
            <a:srgbClr val="28354B"/>
          </a:solidFill>
          <a:ln w="25400" cap="flat">
            <a:solidFill>
              <a:srgbClr val="7991B8"/>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r>
              <a:rPr lang="fr-FR" sz="2400" dirty="0">
                <a:solidFill>
                  <a:schemeClr val="bg1"/>
                </a:solidFill>
                <a:ea typeface="Microsoft YaHei" pitchFamily="2"/>
                <a:cs typeface="Calibri" panose="020F0502020204030204" pitchFamily="34" charset="0"/>
                <a:sym typeface="Gill Sans"/>
              </a:rPr>
              <a:t>expertises</a:t>
            </a:r>
          </a:p>
        </p:txBody>
      </p:sp>
      <p:pic>
        <p:nvPicPr>
          <p:cNvPr id="17" name="Image 16">
            <a:extLst>
              <a:ext uri="{FF2B5EF4-FFF2-40B4-BE49-F238E27FC236}">
                <a16:creationId xmlns:a16="http://schemas.microsoft.com/office/drawing/2014/main" id="{DD7E90F8-CE51-4A4A-AC1C-A05B2D2295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5830" y="1826098"/>
            <a:ext cx="3962400" cy="1358900"/>
          </a:xfrm>
          <a:prstGeom prst="rect">
            <a:avLst/>
          </a:prstGeom>
        </p:spPr>
      </p:pic>
      <p:sp>
        <p:nvSpPr>
          <p:cNvPr id="2" name="Espace réservé du numéro de diapositive 1">
            <a:extLst>
              <a:ext uri="{FF2B5EF4-FFF2-40B4-BE49-F238E27FC236}">
                <a16:creationId xmlns:a16="http://schemas.microsoft.com/office/drawing/2014/main" id="{AF978BC8-4AB7-CC42-B5B5-07A12C9EF658}"/>
              </a:ext>
            </a:extLst>
          </p:cNvPr>
          <p:cNvSpPr>
            <a:spLocks noGrp="1"/>
          </p:cNvSpPr>
          <p:nvPr>
            <p:ph type="sldNum" sz="quarter" idx="10"/>
          </p:nvPr>
        </p:nvSpPr>
        <p:spPr/>
        <p:txBody>
          <a:bodyPr/>
          <a:lstStyle/>
          <a:p>
            <a:pPr>
              <a:defRPr/>
            </a:pPr>
            <a:fld id="{D3036D68-4E86-F94A-9456-7B26DF1855FE}" type="slidenum">
              <a:rPr lang="fr-BE" smtClean="0"/>
              <a:pPr>
                <a:defRPr/>
              </a:pPr>
              <a:t>5</a:t>
            </a:fld>
            <a:endParaRPr lang="fr-BE" dirty="0"/>
          </a:p>
        </p:txBody>
      </p:sp>
    </p:spTree>
    <p:extLst>
      <p:ext uri="{BB962C8B-B14F-4D97-AF65-F5344CB8AC3E}">
        <p14:creationId xmlns:p14="http://schemas.microsoft.com/office/powerpoint/2010/main" val="41293333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lèche : droite 21">
            <a:extLst>
              <a:ext uri="{FF2B5EF4-FFF2-40B4-BE49-F238E27FC236}">
                <a16:creationId xmlns:a16="http://schemas.microsoft.com/office/drawing/2014/main" id="{727E0885-E274-49BC-8001-36C619CFE2C1}"/>
              </a:ext>
            </a:extLst>
          </p:cNvPr>
          <p:cNvSpPr/>
          <p:nvPr/>
        </p:nvSpPr>
        <p:spPr>
          <a:xfrm rot="5400000">
            <a:off x="4516763" y="4637794"/>
            <a:ext cx="1100494" cy="1059736"/>
          </a:xfrm>
          <a:prstGeom prst="rightArrow">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1" name="ZoneTexte 10">
            <a:extLst>
              <a:ext uri="{FF2B5EF4-FFF2-40B4-BE49-F238E27FC236}">
                <a16:creationId xmlns:a16="http://schemas.microsoft.com/office/drawing/2014/main" id="{697F9603-1D8F-497B-960C-CEC6CE054849}"/>
              </a:ext>
            </a:extLst>
          </p:cNvPr>
          <p:cNvSpPr txBox="1"/>
          <p:nvPr/>
        </p:nvSpPr>
        <p:spPr>
          <a:xfrm>
            <a:off x="652560" y="5608905"/>
            <a:ext cx="2690003" cy="1357308"/>
          </a:xfrm>
          <a:prstGeom prst="rect">
            <a:avLst/>
          </a:prstGeom>
          <a:solidFill>
            <a:srgbClr val="CB7679"/>
          </a:solidFill>
          <a:ln>
            <a:noFill/>
          </a:ln>
        </p:spPr>
        <p:txBody>
          <a:bodyPr wrap="square" lIns="81638" tIns="40819" rIns="81638" bIns="40819" anchor="ctr" anchorCtr="0" compatLnSpc="0">
            <a:noAutofit/>
          </a:bodyPr>
          <a:lstStyle/>
          <a:p>
            <a:pPr algn="ctr">
              <a:lnSpc>
                <a:spcPct val="80000"/>
              </a:lnSpc>
              <a:spcAft>
                <a:spcPts val="1200"/>
              </a:spcAft>
              <a:defRPr sz="2400"/>
            </a:pPr>
            <a:r>
              <a:rPr lang="fr-FR" sz="1600" dirty="0">
                <a:solidFill>
                  <a:schemeClr val="bg1"/>
                </a:solidFill>
                <a:cs typeface="Calibri" panose="020F0502020204030204" pitchFamily="34" charset="0"/>
              </a:rPr>
              <a:t>une école plus juste</a:t>
            </a:r>
            <a:br>
              <a:rPr lang="fr-FR" sz="1600" dirty="0">
                <a:solidFill>
                  <a:schemeClr val="bg1"/>
                </a:solidFill>
                <a:cs typeface="Calibri" panose="020F0502020204030204" pitchFamily="34" charset="0"/>
              </a:rPr>
            </a:br>
            <a:r>
              <a:rPr lang="fr-FR" sz="1600" dirty="0">
                <a:solidFill>
                  <a:schemeClr val="bg1"/>
                </a:solidFill>
                <a:cs typeface="Calibri" panose="020F0502020204030204" pitchFamily="34" charset="0"/>
              </a:rPr>
              <a:t>qui favorise les apprentissages et</a:t>
            </a:r>
            <a:br>
              <a:rPr lang="fr-FR" sz="1600" dirty="0">
                <a:solidFill>
                  <a:schemeClr val="bg1"/>
                </a:solidFill>
                <a:cs typeface="Calibri" panose="020F0502020204030204" pitchFamily="34" charset="0"/>
              </a:rPr>
            </a:br>
            <a:r>
              <a:rPr lang="fr-FR" sz="1600" dirty="0">
                <a:solidFill>
                  <a:schemeClr val="bg1"/>
                </a:solidFill>
                <a:cs typeface="Calibri" panose="020F0502020204030204" pitchFamily="34" charset="0"/>
              </a:rPr>
              <a:t>la réussite des enfants de milieux populaires</a:t>
            </a:r>
            <a:endParaRPr lang="fr-FR" sz="1600" b="1" dirty="0">
              <a:solidFill>
                <a:schemeClr val="bg1"/>
              </a:solidFill>
              <a:cs typeface="Calibri" panose="020F0502020204030204" pitchFamily="34" charset="0"/>
            </a:endParaRPr>
          </a:p>
        </p:txBody>
      </p:sp>
      <p:sp>
        <p:nvSpPr>
          <p:cNvPr id="12" name="Flèche : droite 21">
            <a:extLst>
              <a:ext uri="{FF2B5EF4-FFF2-40B4-BE49-F238E27FC236}">
                <a16:creationId xmlns:a16="http://schemas.microsoft.com/office/drawing/2014/main" id="{DE47CA1F-3CDC-4A54-B7B2-937BC0775938}"/>
              </a:ext>
            </a:extLst>
          </p:cNvPr>
          <p:cNvSpPr/>
          <p:nvPr/>
        </p:nvSpPr>
        <p:spPr>
          <a:xfrm rot="3600000">
            <a:off x="6531971" y="4654548"/>
            <a:ext cx="1175271" cy="1059736"/>
          </a:xfrm>
          <a:prstGeom prst="rightArrow">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3" name="Flèche : droite 20">
            <a:extLst>
              <a:ext uri="{FF2B5EF4-FFF2-40B4-BE49-F238E27FC236}">
                <a16:creationId xmlns:a16="http://schemas.microsoft.com/office/drawing/2014/main" id="{61E5A8CB-9804-454F-A88B-ABFF9D12DDE3}"/>
              </a:ext>
            </a:extLst>
          </p:cNvPr>
          <p:cNvSpPr/>
          <p:nvPr/>
        </p:nvSpPr>
        <p:spPr>
          <a:xfrm rot="7200000">
            <a:off x="2564412" y="4661930"/>
            <a:ext cx="1100494" cy="1059736"/>
          </a:xfrm>
          <a:prstGeom prst="rightArrow">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4" name="ZoneTexte 13">
            <a:extLst>
              <a:ext uri="{FF2B5EF4-FFF2-40B4-BE49-F238E27FC236}">
                <a16:creationId xmlns:a16="http://schemas.microsoft.com/office/drawing/2014/main" id="{57413845-5350-431F-B80B-07CCCE19D17F}"/>
              </a:ext>
            </a:extLst>
          </p:cNvPr>
          <p:cNvSpPr txBox="1"/>
          <p:nvPr/>
        </p:nvSpPr>
        <p:spPr>
          <a:xfrm>
            <a:off x="2786066" y="3641445"/>
            <a:ext cx="4614862" cy="1292076"/>
          </a:xfrm>
          <a:prstGeom prst="rect">
            <a:avLst/>
          </a:prstGeom>
          <a:solidFill>
            <a:srgbClr val="C00000"/>
          </a:solidFill>
          <a:ln>
            <a:noFill/>
          </a:ln>
        </p:spPr>
        <p:txBody>
          <a:bodyPr wrap="square" lIns="81638" tIns="40819" rIns="81638" bIns="40819" anchor="ctr" anchorCtr="0" compatLnSpc="0">
            <a:noAutofit/>
          </a:bodyPr>
          <a:lstStyle/>
          <a:p>
            <a:pPr algn="ctr">
              <a:lnSpc>
                <a:spcPct val="80000"/>
              </a:lnSpc>
              <a:spcAft>
                <a:spcPts val="1800"/>
              </a:spcAft>
              <a:defRPr sz="2000"/>
            </a:pPr>
            <a:r>
              <a:rPr lang="fr-FR" sz="2400" dirty="0">
                <a:solidFill>
                  <a:schemeClr val="bg1"/>
                </a:solidFill>
                <a:ea typeface="Microsoft YaHei" pitchFamily="2"/>
                <a:cs typeface="Calibri" panose="020F0502020204030204" pitchFamily="34" charset="0"/>
              </a:rPr>
              <a:t>Une association de praticiens, enseignants – chercheurs</a:t>
            </a:r>
            <a:br>
              <a:rPr lang="fr-FR" sz="2400" dirty="0">
                <a:solidFill>
                  <a:schemeClr val="bg1"/>
                </a:solidFill>
                <a:ea typeface="Microsoft YaHei" pitchFamily="2"/>
                <a:cs typeface="Calibri" panose="020F0502020204030204" pitchFamily="34" charset="0"/>
              </a:rPr>
            </a:br>
            <a:r>
              <a:rPr lang="fr-FR" sz="2400" dirty="0">
                <a:solidFill>
                  <a:schemeClr val="bg1"/>
                </a:solidFill>
                <a:ea typeface="Microsoft YaHei" pitchFamily="2"/>
                <a:cs typeface="Calibri" panose="020F0502020204030204" pitchFamily="34" charset="0"/>
              </a:rPr>
              <a:t>et acteurs périscolaires pour</a:t>
            </a:r>
          </a:p>
        </p:txBody>
      </p:sp>
      <p:sp>
        <p:nvSpPr>
          <p:cNvPr id="15" name="Ellipse 14">
            <a:extLst>
              <a:ext uri="{FF2B5EF4-FFF2-40B4-BE49-F238E27FC236}">
                <a16:creationId xmlns:a16="http://schemas.microsoft.com/office/drawing/2014/main" id="{9E258E7C-7EB4-45B4-BA7B-7571E609F58C}"/>
              </a:ext>
            </a:extLst>
          </p:cNvPr>
          <p:cNvSpPr/>
          <p:nvPr/>
        </p:nvSpPr>
        <p:spPr>
          <a:xfrm rot="-900000">
            <a:off x="854437" y="3343951"/>
            <a:ext cx="2637683" cy="663615"/>
          </a:xfrm>
          <a:prstGeom prst="ellipse">
            <a:avLst/>
          </a:prstGeom>
          <a:solidFill>
            <a:srgbClr val="28354B"/>
          </a:solidFill>
          <a:ln w="25400" cap="flat">
            <a:solidFill>
              <a:srgbClr val="7991B8"/>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r>
              <a:rPr lang="fr-FR" sz="2400" dirty="0">
                <a:solidFill>
                  <a:schemeClr val="bg1"/>
                </a:solidFill>
                <a:ea typeface="Microsoft YaHei" pitchFamily="2"/>
                <a:cs typeface="Calibri" panose="020F0502020204030204" pitchFamily="34" charset="0"/>
                <a:sym typeface="Gill Sans"/>
              </a:rPr>
              <a:t>expériences</a:t>
            </a:r>
          </a:p>
        </p:txBody>
      </p:sp>
      <p:sp>
        <p:nvSpPr>
          <p:cNvPr id="16" name="Ellipse 15">
            <a:extLst>
              <a:ext uri="{FF2B5EF4-FFF2-40B4-BE49-F238E27FC236}">
                <a16:creationId xmlns:a16="http://schemas.microsoft.com/office/drawing/2014/main" id="{CF7DD17E-1302-41DB-8DDC-427A4C58A1E3}"/>
              </a:ext>
            </a:extLst>
          </p:cNvPr>
          <p:cNvSpPr/>
          <p:nvPr/>
        </p:nvSpPr>
        <p:spPr>
          <a:xfrm rot="22500000">
            <a:off x="6775056" y="3343951"/>
            <a:ext cx="2288756" cy="663615"/>
          </a:xfrm>
          <a:prstGeom prst="ellipse">
            <a:avLst/>
          </a:prstGeom>
          <a:solidFill>
            <a:srgbClr val="28354B"/>
          </a:solidFill>
          <a:ln w="25400" cap="flat">
            <a:solidFill>
              <a:srgbClr val="7991B8"/>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r>
              <a:rPr lang="fr-FR" sz="2400" dirty="0">
                <a:solidFill>
                  <a:schemeClr val="bg1"/>
                </a:solidFill>
                <a:ea typeface="Microsoft YaHei" pitchFamily="2"/>
                <a:cs typeface="Calibri" panose="020F0502020204030204" pitchFamily="34" charset="0"/>
                <a:sym typeface="Gill Sans"/>
              </a:rPr>
              <a:t>expertises</a:t>
            </a:r>
          </a:p>
        </p:txBody>
      </p:sp>
      <p:pic>
        <p:nvPicPr>
          <p:cNvPr id="17" name="Image 16">
            <a:extLst>
              <a:ext uri="{FF2B5EF4-FFF2-40B4-BE49-F238E27FC236}">
                <a16:creationId xmlns:a16="http://schemas.microsoft.com/office/drawing/2014/main" id="{DD7E90F8-CE51-4A4A-AC1C-A05B2D2295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5830" y="1826098"/>
            <a:ext cx="3962400" cy="1358900"/>
          </a:xfrm>
          <a:prstGeom prst="rect">
            <a:avLst/>
          </a:prstGeom>
        </p:spPr>
      </p:pic>
      <p:sp>
        <p:nvSpPr>
          <p:cNvPr id="2" name="Espace réservé du numéro de diapositive 1">
            <a:extLst>
              <a:ext uri="{FF2B5EF4-FFF2-40B4-BE49-F238E27FC236}">
                <a16:creationId xmlns:a16="http://schemas.microsoft.com/office/drawing/2014/main" id="{FC1AF765-87AB-974D-9993-800D70F625FB}"/>
              </a:ext>
            </a:extLst>
          </p:cNvPr>
          <p:cNvSpPr>
            <a:spLocks noGrp="1"/>
          </p:cNvSpPr>
          <p:nvPr>
            <p:ph type="sldNum" sz="quarter" idx="10"/>
          </p:nvPr>
        </p:nvSpPr>
        <p:spPr/>
        <p:txBody>
          <a:bodyPr/>
          <a:lstStyle/>
          <a:p>
            <a:pPr>
              <a:defRPr/>
            </a:pPr>
            <a:fld id="{D3036D68-4E86-F94A-9456-7B26DF1855FE}" type="slidenum">
              <a:rPr lang="fr-BE" smtClean="0"/>
              <a:pPr>
                <a:defRPr/>
              </a:pPr>
              <a:t>6</a:t>
            </a:fld>
            <a:endParaRPr lang="fr-BE" dirty="0"/>
          </a:p>
        </p:txBody>
      </p:sp>
    </p:spTree>
    <p:extLst>
      <p:ext uri="{BB962C8B-B14F-4D97-AF65-F5344CB8AC3E}">
        <p14:creationId xmlns:p14="http://schemas.microsoft.com/office/powerpoint/2010/main" val="7219894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347B0307-0202-4751-86ED-673916077072}"/>
              </a:ext>
            </a:extLst>
          </p:cNvPr>
          <p:cNvSpPr txBox="1"/>
          <p:nvPr/>
        </p:nvSpPr>
        <p:spPr>
          <a:xfrm>
            <a:off x="3658741" y="5608905"/>
            <a:ext cx="2690003" cy="1357308"/>
          </a:xfrm>
          <a:prstGeom prst="rect">
            <a:avLst/>
          </a:prstGeom>
          <a:solidFill>
            <a:srgbClr val="7991B8"/>
          </a:solidFill>
          <a:ln>
            <a:noFill/>
          </a:ln>
        </p:spPr>
        <p:txBody>
          <a:bodyPr wrap="square" lIns="81638" tIns="40819" rIns="81638" bIns="40819" anchor="ctr" anchorCtr="0" compatLnSpc="0">
            <a:noAutofit/>
          </a:bodyPr>
          <a:lstStyle/>
          <a:p>
            <a:pPr algn="ctr">
              <a:lnSpc>
                <a:spcPct val="80000"/>
              </a:lnSpc>
              <a:spcAft>
                <a:spcPts val="1200"/>
              </a:spcAft>
              <a:defRPr sz="2400"/>
            </a:pPr>
            <a:r>
              <a:rPr lang="fr-FR" sz="1600" dirty="0">
                <a:solidFill>
                  <a:schemeClr val="bg1"/>
                </a:solidFill>
                <a:cs typeface="Calibri" panose="020F0502020204030204" pitchFamily="34" charset="0"/>
              </a:rPr>
              <a:t>une école plus citoyenne qui favorise les apprentissages de tous pour une société plus démocratique</a:t>
            </a:r>
            <a:endParaRPr lang="fr-FR" sz="1600" b="1" dirty="0">
              <a:solidFill>
                <a:schemeClr val="bg1"/>
              </a:solidFill>
              <a:cs typeface="Calibri" panose="020F0502020204030204" pitchFamily="34" charset="0"/>
            </a:endParaRPr>
          </a:p>
        </p:txBody>
      </p:sp>
      <p:sp>
        <p:nvSpPr>
          <p:cNvPr id="7" name="Flèche : droite 21">
            <a:extLst>
              <a:ext uri="{FF2B5EF4-FFF2-40B4-BE49-F238E27FC236}">
                <a16:creationId xmlns:a16="http://schemas.microsoft.com/office/drawing/2014/main" id="{727E0885-E274-49BC-8001-36C619CFE2C1}"/>
              </a:ext>
            </a:extLst>
          </p:cNvPr>
          <p:cNvSpPr/>
          <p:nvPr/>
        </p:nvSpPr>
        <p:spPr>
          <a:xfrm rot="5400000">
            <a:off x="4516763" y="4637794"/>
            <a:ext cx="1100494" cy="1059736"/>
          </a:xfrm>
          <a:prstGeom prst="rightArrow">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1" name="ZoneTexte 10">
            <a:extLst>
              <a:ext uri="{FF2B5EF4-FFF2-40B4-BE49-F238E27FC236}">
                <a16:creationId xmlns:a16="http://schemas.microsoft.com/office/drawing/2014/main" id="{697F9603-1D8F-497B-960C-CEC6CE054849}"/>
              </a:ext>
            </a:extLst>
          </p:cNvPr>
          <p:cNvSpPr txBox="1"/>
          <p:nvPr/>
        </p:nvSpPr>
        <p:spPr>
          <a:xfrm>
            <a:off x="652560" y="5608905"/>
            <a:ext cx="2690003" cy="1357308"/>
          </a:xfrm>
          <a:prstGeom prst="rect">
            <a:avLst/>
          </a:prstGeom>
          <a:solidFill>
            <a:srgbClr val="CB7679"/>
          </a:solidFill>
          <a:ln>
            <a:noFill/>
          </a:ln>
        </p:spPr>
        <p:txBody>
          <a:bodyPr wrap="square" lIns="81638" tIns="40819" rIns="81638" bIns="40819" anchor="ctr" anchorCtr="0" compatLnSpc="0">
            <a:noAutofit/>
          </a:bodyPr>
          <a:lstStyle/>
          <a:p>
            <a:pPr algn="ctr">
              <a:lnSpc>
                <a:spcPct val="80000"/>
              </a:lnSpc>
              <a:spcAft>
                <a:spcPts val="1200"/>
              </a:spcAft>
              <a:defRPr sz="2400"/>
            </a:pPr>
            <a:r>
              <a:rPr lang="fr-FR" sz="1600" dirty="0">
                <a:solidFill>
                  <a:schemeClr val="bg1"/>
                </a:solidFill>
                <a:cs typeface="Calibri" panose="020F0502020204030204" pitchFamily="34" charset="0"/>
              </a:rPr>
              <a:t>une école plus juste</a:t>
            </a:r>
            <a:br>
              <a:rPr lang="fr-FR" sz="1600" dirty="0">
                <a:solidFill>
                  <a:schemeClr val="bg1"/>
                </a:solidFill>
                <a:cs typeface="Calibri" panose="020F0502020204030204" pitchFamily="34" charset="0"/>
              </a:rPr>
            </a:br>
            <a:r>
              <a:rPr lang="fr-FR" sz="1600" dirty="0">
                <a:solidFill>
                  <a:schemeClr val="bg1"/>
                </a:solidFill>
                <a:cs typeface="Calibri" panose="020F0502020204030204" pitchFamily="34" charset="0"/>
              </a:rPr>
              <a:t>qui favorise les apprentissages et</a:t>
            </a:r>
            <a:br>
              <a:rPr lang="fr-FR" sz="1600" dirty="0">
                <a:solidFill>
                  <a:schemeClr val="bg1"/>
                </a:solidFill>
                <a:cs typeface="Calibri" panose="020F0502020204030204" pitchFamily="34" charset="0"/>
              </a:rPr>
            </a:br>
            <a:r>
              <a:rPr lang="fr-FR" sz="1600" dirty="0">
                <a:solidFill>
                  <a:schemeClr val="bg1"/>
                </a:solidFill>
                <a:cs typeface="Calibri" panose="020F0502020204030204" pitchFamily="34" charset="0"/>
              </a:rPr>
              <a:t>la réussite des enfants de milieux populaires</a:t>
            </a:r>
            <a:endParaRPr lang="fr-FR" sz="1600" b="1" dirty="0">
              <a:solidFill>
                <a:schemeClr val="bg1"/>
              </a:solidFill>
              <a:cs typeface="Calibri" panose="020F0502020204030204" pitchFamily="34" charset="0"/>
            </a:endParaRPr>
          </a:p>
        </p:txBody>
      </p:sp>
      <p:sp>
        <p:nvSpPr>
          <p:cNvPr id="12" name="Flèche : droite 21">
            <a:extLst>
              <a:ext uri="{FF2B5EF4-FFF2-40B4-BE49-F238E27FC236}">
                <a16:creationId xmlns:a16="http://schemas.microsoft.com/office/drawing/2014/main" id="{DE47CA1F-3CDC-4A54-B7B2-937BC0775938}"/>
              </a:ext>
            </a:extLst>
          </p:cNvPr>
          <p:cNvSpPr/>
          <p:nvPr/>
        </p:nvSpPr>
        <p:spPr>
          <a:xfrm rot="3600000">
            <a:off x="6531971" y="4654548"/>
            <a:ext cx="1175271" cy="1059736"/>
          </a:xfrm>
          <a:prstGeom prst="rightArrow">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3" name="Flèche : droite 20">
            <a:extLst>
              <a:ext uri="{FF2B5EF4-FFF2-40B4-BE49-F238E27FC236}">
                <a16:creationId xmlns:a16="http://schemas.microsoft.com/office/drawing/2014/main" id="{61E5A8CB-9804-454F-A88B-ABFF9D12DDE3}"/>
              </a:ext>
            </a:extLst>
          </p:cNvPr>
          <p:cNvSpPr/>
          <p:nvPr/>
        </p:nvSpPr>
        <p:spPr>
          <a:xfrm rot="7200000">
            <a:off x="2564412" y="4661930"/>
            <a:ext cx="1100494" cy="1059736"/>
          </a:xfrm>
          <a:prstGeom prst="rightArrow">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4" name="ZoneTexte 13">
            <a:extLst>
              <a:ext uri="{FF2B5EF4-FFF2-40B4-BE49-F238E27FC236}">
                <a16:creationId xmlns:a16="http://schemas.microsoft.com/office/drawing/2014/main" id="{57413845-5350-431F-B80B-07CCCE19D17F}"/>
              </a:ext>
            </a:extLst>
          </p:cNvPr>
          <p:cNvSpPr txBox="1"/>
          <p:nvPr/>
        </p:nvSpPr>
        <p:spPr>
          <a:xfrm>
            <a:off x="2786066" y="3641445"/>
            <a:ext cx="4614862" cy="1292076"/>
          </a:xfrm>
          <a:prstGeom prst="rect">
            <a:avLst/>
          </a:prstGeom>
          <a:solidFill>
            <a:srgbClr val="C00000"/>
          </a:solidFill>
          <a:ln>
            <a:noFill/>
          </a:ln>
        </p:spPr>
        <p:txBody>
          <a:bodyPr wrap="square" lIns="81638" tIns="40819" rIns="81638" bIns="40819" anchor="ctr" anchorCtr="0" compatLnSpc="0">
            <a:noAutofit/>
          </a:bodyPr>
          <a:lstStyle/>
          <a:p>
            <a:pPr algn="ctr">
              <a:lnSpc>
                <a:spcPct val="80000"/>
              </a:lnSpc>
              <a:spcAft>
                <a:spcPts val="1800"/>
              </a:spcAft>
              <a:defRPr sz="2000"/>
            </a:pPr>
            <a:r>
              <a:rPr lang="fr-FR" sz="2400" dirty="0">
                <a:solidFill>
                  <a:schemeClr val="bg1"/>
                </a:solidFill>
                <a:ea typeface="Microsoft YaHei" pitchFamily="2"/>
                <a:cs typeface="Calibri" panose="020F0502020204030204" pitchFamily="34" charset="0"/>
              </a:rPr>
              <a:t>Une association de praticiens, enseignants – chercheurs</a:t>
            </a:r>
            <a:br>
              <a:rPr lang="fr-FR" sz="2400" dirty="0">
                <a:solidFill>
                  <a:schemeClr val="bg1"/>
                </a:solidFill>
                <a:ea typeface="Microsoft YaHei" pitchFamily="2"/>
                <a:cs typeface="Calibri" panose="020F0502020204030204" pitchFamily="34" charset="0"/>
              </a:rPr>
            </a:br>
            <a:r>
              <a:rPr lang="fr-FR" sz="2400" dirty="0">
                <a:solidFill>
                  <a:schemeClr val="bg1"/>
                </a:solidFill>
                <a:ea typeface="Microsoft YaHei" pitchFamily="2"/>
                <a:cs typeface="Calibri" panose="020F0502020204030204" pitchFamily="34" charset="0"/>
              </a:rPr>
              <a:t>et acteurs périscolaires pour</a:t>
            </a:r>
          </a:p>
        </p:txBody>
      </p:sp>
      <p:sp>
        <p:nvSpPr>
          <p:cNvPr id="15" name="Ellipse 14">
            <a:extLst>
              <a:ext uri="{FF2B5EF4-FFF2-40B4-BE49-F238E27FC236}">
                <a16:creationId xmlns:a16="http://schemas.microsoft.com/office/drawing/2014/main" id="{9E258E7C-7EB4-45B4-BA7B-7571E609F58C}"/>
              </a:ext>
            </a:extLst>
          </p:cNvPr>
          <p:cNvSpPr/>
          <p:nvPr/>
        </p:nvSpPr>
        <p:spPr>
          <a:xfrm rot="-900000">
            <a:off x="854437" y="3343951"/>
            <a:ext cx="2637683" cy="663615"/>
          </a:xfrm>
          <a:prstGeom prst="ellipse">
            <a:avLst/>
          </a:prstGeom>
          <a:solidFill>
            <a:srgbClr val="28354B"/>
          </a:solidFill>
          <a:ln w="25400" cap="flat">
            <a:solidFill>
              <a:srgbClr val="7991B8"/>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r>
              <a:rPr lang="fr-FR" sz="2400" dirty="0">
                <a:solidFill>
                  <a:schemeClr val="bg1"/>
                </a:solidFill>
                <a:ea typeface="Microsoft YaHei" pitchFamily="2"/>
                <a:cs typeface="Calibri" panose="020F0502020204030204" pitchFamily="34" charset="0"/>
                <a:sym typeface="Gill Sans"/>
              </a:rPr>
              <a:t>expériences</a:t>
            </a:r>
          </a:p>
        </p:txBody>
      </p:sp>
      <p:sp>
        <p:nvSpPr>
          <p:cNvPr id="16" name="Ellipse 15">
            <a:extLst>
              <a:ext uri="{FF2B5EF4-FFF2-40B4-BE49-F238E27FC236}">
                <a16:creationId xmlns:a16="http://schemas.microsoft.com/office/drawing/2014/main" id="{CF7DD17E-1302-41DB-8DDC-427A4C58A1E3}"/>
              </a:ext>
            </a:extLst>
          </p:cNvPr>
          <p:cNvSpPr/>
          <p:nvPr/>
        </p:nvSpPr>
        <p:spPr>
          <a:xfrm rot="22500000">
            <a:off x="6775056" y="3343951"/>
            <a:ext cx="2288756" cy="663615"/>
          </a:xfrm>
          <a:prstGeom prst="ellipse">
            <a:avLst/>
          </a:prstGeom>
          <a:solidFill>
            <a:srgbClr val="28354B"/>
          </a:solidFill>
          <a:ln w="25400" cap="flat">
            <a:solidFill>
              <a:srgbClr val="7991B8"/>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r>
              <a:rPr lang="fr-FR" sz="2400" dirty="0">
                <a:solidFill>
                  <a:schemeClr val="bg1"/>
                </a:solidFill>
                <a:ea typeface="Microsoft YaHei" pitchFamily="2"/>
                <a:cs typeface="Calibri" panose="020F0502020204030204" pitchFamily="34" charset="0"/>
                <a:sym typeface="Gill Sans"/>
              </a:rPr>
              <a:t>expertises</a:t>
            </a:r>
          </a:p>
        </p:txBody>
      </p:sp>
      <p:pic>
        <p:nvPicPr>
          <p:cNvPr id="17" name="Image 16">
            <a:extLst>
              <a:ext uri="{FF2B5EF4-FFF2-40B4-BE49-F238E27FC236}">
                <a16:creationId xmlns:a16="http://schemas.microsoft.com/office/drawing/2014/main" id="{DD7E90F8-CE51-4A4A-AC1C-A05B2D2295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5830" y="1826098"/>
            <a:ext cx="3962400" cy="1358900"/>
          </a:xfrm>
          <a:prstGeom prst="rect">
            <a:avLst/>
          </a:prstGeom>
        </p:spPr>
      </p:pic>
      <p:sp>
        <p:nvSpPr>
          <p:cNvPr id="2" name="Espace réservé du numéro de diapositive 1">
            <a:extLst>
              <a:ext uri="{FF2B5EF4-FFF2-40B4-BE49-F238E27FC236}">
                <a16:creationId xmlns:a16="http://schemas.microsoft.com/office/drawing/2014/main" id="{6F355661-3E06-244C-BBBA-09088A391FAB}"/>
              </a:ext>
            </a:extLst>
          </p:cNvPr>
          <p:cNvSpPr>
            <a:spLocks noGrp="1"/>
          </p:cNvSpPr>
          <p:nvPr>
            <p:ph type="sldNum" sz="quarter" idx="10"/>
          </p:nvPr>
        </p:nvSpPr>
        <p:spPr/>
        <p:txBody>
          <a:bodyPr/>
          <a:lstStyle/>
          <a:p>
            <a:pPr>
              <a:defRPr/>
            </a:pPr>
            <a:fld id="{D3036D68-4E86-F94A-9456-7B26DF1855FE}" type="slidenum">
              <a:rPr lang="fr-BE" smtClean="0"/>
              <a:pPr>
                <a:defRPr/>
              </a:pPr>
              <a:t>7</a:t>
            </a:fld>
            <a:endParaRPr lang="fr-BE" dirty="0"/>
          </a:p>
        </p:txBody>
      </p:sp>
    </p:spTree>
    <p:extLst>
      <p:ext uri="{BB962C8B-B14F-4D97-AF65-F5344CB8AC3E}">
        <p14:creationId xmlns:p14="http://schemas.microsoft.com/office/powerpoint/2010/main" val="36439970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347B0307-0202-4751-86ED-673916077072}"/>
              </a:ext>
            </a:extLst>
          </p:cNvPr>
          <p:cNvSpPr txBox="1"/>
          <p:nvPr/>
        </p:nvSpPr>
        <p:spPr>
          <a:xfrm>
            <a:off x="3658741" y="5608905"/>
            <a:ext cx="2690003" cy="1357308"/>
          </a:xfrm>
          <a:prstGeom prst="rect">
            <a:avLst/>
          </a:prstGeom>
          <a:solidFill>
            <a:srgbClr val="7991B8"/>
          </a:solidFill>
          <a:ln>
            <a:noFill/>
          </a:ln>
        </p:spPr>
        <p:txBody>
          <a:bodyPr wrap="square" lIns="81638" tIns="40819" rIns="81638" bIns="40819" anchor="ctr" anchorCtr="0" compatLnSpc="0">
            <a:noAutofit/>
          </a:bodyPr>
          <a:lstStyle/>
          <a:p>
            <a:pPr algn="ctr">
              <a:lnSpc>
                <a:spcPct val="80000"/>
              </a:lnSpc>
              <a:spcAft>
                <a:spcPts val="1200"/>
              </a:spcAft>
              <a:defRPr sz="2400"/>
            </a:pPr>
            <a:r>
              <a:rPr lang="fr-FR" sz="1600" dirty="0">
                <a:solidFill>
                  <a:schemeClr val="bg1"/>
                </a:solidFill>
                <a:cs typeface="Calibri" panose="020F0502020204030204" pitchFamily="34" charset="0"/>
              </a:rPr>
              <a:t>une école plus citoyenne qui favorise les apprentissages de tous pour une société plus démocratique</a:t>
            </a:r>
            <a:endParaRPr lang="fr-FR" sz="1600" b="1" dirty="0">
              <a:solidFill>
                <a:schemeClr val="bg1"/>
              </a:solidFill>
              <a:cs typeface="Calibri" panose="020F0502020204030204" pitchFamily="34" charset="0"/>
            </a:endParaRPr>
          </a:p>
        </p:txBody>
      </p:sp>
      <p:sp>
        <p:nvSpPr>
          <p:cNvPr id="7" name="Flèche : droite 21">
            <a:extLst>
              <a:ext uri="{FF2B5EF4-FFF2-40B4-BE49-F238E27FC236}">
                <a16:creationId xmlns:a16="http://schemas.microsoft.com/office/drawing/2014/main" id="{727E0885-E274-49BC-8001-36C619CFE2C1}"/>
              </a:ext>
            </a:extLst>
          </p:cNvPr>
          <p:cNvSpPr/>
          <p:nvPr/>
        </p:nvSpPr>
        <p:spPr>
          <a:xfrm rot="5400000">
            <a:off x="4516763" y="4637794"/>
            <a:ext cx="1100494" cy="1059736"/>
          </a:xfrm>
          <a:prstGeom prst="rightArrow">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0" name="ZoneTexte 9">
            <a:extLst>
              <a:ext uri="{FF2B5EF4-FFF2-40B4-BE49-F238E27FC236}">
                <a16:creationId xmlns:a16="http://schemas.microsoft.com/office/drawing/2014/main" id="{4C49CDAB-F3D8-40FE-8986-A878B62AAEAE}"/>
              </a:ext>
            </a:extLst>
          </p:cNvPr>
          <p:cNvSpPr txBox="1"/>
          <p:nvPr/>
        </p:nvSpPr>
        <p:spPr>
          <a:xfrm>
            <a:off x="6609142" y="5608904"/>
            <a:ext cx="2620585" cy="1343949"/>
          </a:xfrm>
          <a:prstGeom prst="rect">
            <a:avLst/>
          </a:prstGeom>
          <a:solidFill>
            <a:srgbClr val="9DC1B3"/>
          </a:solidFill>
          <a:ln>
            <a:noFill/>
          </a:ln>
        </p:spPr>
        <p:txBody>
          <a:bodyPr wrap="square" lIns="81638" tIns="40819" rIns="81638" bIns="40819" anchor="ctr" anchorCtr="0" compatLnSpc="0">
            <a:noAutofit/>
          </a:bodyPr>
          <a:lstStyle/>
          <a:p>
            <a:pPr algn="ctr">
              <a:lnSpc>
                <a:spcPct val="80000"/>
              </a:lnSpc>
              <a:spcAft>
                <a:spcPts val="1200"/>
              </a:spcAft>
              <a:defRPr sz="2400"/>
            </a:pPr>
            <a:r>
              <a:rPr lang="fr-FR" sz="1600" dirty="0">
                <a:solidFill>
                  <a:srgbClr val="3A4E6E"/>
                </a:solidFill>
                <a:cs typeface="Calibri" panose="020F0502020204030204" pitchFamily="34" charset="0"/>
              </a:rPr>
              <a:t>par des pédagogies</a:t>
            </a:r>
            <a:br>
              <a:rPr lang="fr-FR" sz="1600" dirty="0">
                <a:solidFill>
                  <a:srgbClr val="3A4E6E"/>
                </a:solidFill>
                <a:cs typeface="Calibri" panose="020F0502020204030204" pitchFamily="34" charset="0"/>
              </a:rPr>
            </a:br>
            <a:r>
              <a:rPr lang="fr-FR" sz="1600" dirty="0">
                <a:solidFill>
                  <a:srgbClr val="3A4E6E"/>
                </a:solidFill>
                <a:cs typeface="Calibri" panose="020F0502020204030204" pitchFamily="34" charset="0"/>
              </a:rPr>
              <a:t>qui favorisent l’émancipation de tous</a:t>
            </a:r>
          </a:p>
        </p:txBody>
      </p:sp>
      <p:sp>
        <p:nvSpPr>
          <p:cNvPr id="11" name="ZoneTexte 10">
            <a:extLst>
              <a:ext uri="{FF2B5EF4-FFF2-40B4-BE49-F238E27FC236}">
                <a16:creationId xmlns:a16="http://schemas.microsoft.com/office/drawing/2014/main" id="{697F9603-1D8F-497B-960C-CEC6CE054849}"/>
              </a:ext>
            </a:extLst>
          </p:cNvPr>
          <p:cNvSpPr txBox="1"/>
          <p:nvPr/>
        </p:nvSpPr>
        <p:spPr>
          <a:xfrm>
            <a:off x="652560" y="5608905"/>
            <a:ext cx="2690003" cy="1357308"/>
          </a:xfrm>
          <a:prstGeom prst="rect">
            <a:avLst/>
          </a:prstGeom>
          <a:solidFill>
            <a:srgbClr val="CB7679"/>
          </a:solidFill>
          <a:ln>
            <a:noFill/>
          </a:ln>
        </p:spPr>
        <p:txBody>
          <a:bodyPr wrap="square" lIns="81638" tIns="40819" rIns="81638" bIns="40819" anchor="ctr" anchorCtr="0" compatLnSpc="0">
            <a:noAutofit/>
          </a:bodyPr>
          <a:lstStyle/>
          <a:p>
            <a:pPr algn="ctr">
              <a:lnSpc>
                <a:spcPct val="80000"/>
              </a:lnSpc>
              <a:spcAft>
                <a:spcPts val="1200"/>
              </a:spcAft>
              <a:defRPr sz="2400"/>
            </a:pPr>
            <a:r>
              <a:rPr lang="fr-FR" sz="1600" dirty="0">
                <a:solidFill>
                  <a:schemeClr val="bg1"/>
                </a:solidFill>
                <a:cs typeface="Calibri" panose="020F0502020204030204" pitchFamily="34" charset="0"/>
              </a:rPr>
              <a:t>une école plus juste</a:t>
            </a:r>
            <a:br>
              <a:rPr lang="fr-FR" sz="1600" dirty="0">
                <a:solidFill>
                  <a:schemeClr val="bg1"/>
                </a:solidFill>
                <a:cs typeface="Calibri" panose="020F0502020204030204" pitchFamily="34" charset="0"/>
              </a:rPr>
            </a:br>
            <a:r>
              <a:rPr lang="fr-FR" sz="1600" dirty="0">
                <a:solidFill>
                  <a:schemeClr val="bg1"/>
                </a:solidFill>
                <a:cs typeface="Calibri" panose="020F0502020204030204" pitchFamily="34" charset="0"/>
              </a:rPr>
              <a:t>qui favorise les apprentissages et</a:t>
            </a:r>
            <a:br>
              <a:rPr lang="fr-FR" sz="1600" dirty="0">
                <a:solidFill>
                  <a:schemeClr val="bg1"/>
                </a:solidFill>
                <a:cs typeface="Calibri" panose="020F0502020204030204" pitchFamily="34" charset="0"/>
              </a:rPr>
            </a:br>
            <a:r>
              <a:rPr lang="fr-FR" sz="1600" dirty="0">
                <a:solidFill>
                  <a:schemeClr val="bg1"/>
                </a:solidFill>
                <a:cs typeface="Calibri" panose="020F0502020204030204" pitchFamily="34" charset="0"/>
              </a:rPr>
              <a:t>la réussite des enfants de milieux populaires</a:t>
            </a:r>
            <a:endParaRPr lang="fr-FR" sz="1600" b="1" dirty="0">
              <a:solidFill>
                <a:schemeClr val="bg1"/>
              </a:solidFill>
              <a:cs typeface="Calibri" panose="020F0502020204030204" pitchFamily="34" charset="0"/>
            </a:endParaRPr>
          </a:p>
        </p:txBody>
      </p:sp>
      <p:sp>
        <p:nvSpPr>
          <p:cNvPr id="12" name="Flèche : droite 21">
            <a:extLst>
              <a:ext uri="{FF2B5EF4-FFF2-40B4-BE49-F238E27FC236}">
                <a16:creationId xmlns:a16="http://schemas.microsoft.com/office/drawing/2014/main" id="{DE47CA1F-3CDC-4A54-B7B2-937BC0775938}"/>
              </a:ext>
            </a:extLst>
          </p:cNvPr>
          <p:cNvSpPr/>
          <p:nvPr/>
        </p:nvSpPr>
        <p:spPr>
          <a:xfrm rot="3600000">
            <a:off x="6531971" y="4654548"/>
            <a:ext cx="1175271" cy="1059736"/>
          </a:xfrm>
          <a:prstGeom prst="rightArrow">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3" name="Flèche : droite 20">
            <a:extLst>
              <a:ext uri="{FF2B5EF4-FFF2-40B4-BE49-F238E27FC236}">
                <a16:creationId xmlns:a16="http://schemas.microsoft.com/office/drawing/2014/main" id="{61E5A8CB-9804-454F-A88B-ABFF9D12DDE3}"/>
              </a:ext>
            </a:extLst>
          </p:cNvPr>
          <p:cNvSpPr/>
          <p:nvPr/>
        </p:nvSpPr>
        <p:spPr>
          <a:xfrm rot="7200000">
            <a:off x="2564412" y="4661930"/>
            <a:ext cx="1100494" cy="1059736"/>
          </a:xfrm>
          <a:prstGeom prst="rightArrow">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4" name="ZoneTexte 13">
            <a:extLst>
              <a:ext uri="{FF2B5EF4-FFF2-40B4-BE49-F238E27FC236}">
                <a16:creationId xmlns:a16="http://schemas.microsoft.com/office/drawing/2014/main" id="{57413845-5350-431F-B80B-07CCCE19D17F}"/>
              </a:ext>
            </a:extLst>
          </p:cNvPr>
          <p:cNvSpPr txBox="1"/>
          <p:nvPr/>
        </p:nvSpPr>
        <p:spPr>
          <a:xfrm>
            <a:off x="2786066" y="3641445"/>
            <a:ext cx="4614862" cy="1292076"/>
          </a:xfrm>
          <a:prstGeom prst="rect">
            <a:avLst/>
          </a:prstGeom>
          <a:solidFill>
            <a:srgbClr val="C00000"/>
          </a:solidFill>
          <a:ln>
            <a:noFill/>
          </a:ln>
        </p:spPr>
        <p:txBody>
          <a:bodyPr wrap="square" lIns="81638" tIns="40819" rIns="81638" bIns="40819" anchor="ctr" anchorCtr="0" compatLnSpc="0">
            <a:noAutofit/>
          </a:bodyPr>
          <a:lstStyle/>
          <a:p>
            <a:pPr algn="ctr">
              <a:lnSpc>
                <a:spcPct val="80000"/>
              </a:lnSpc>
              <a:spcAft>
                <a:spcPts val="1800"/>
              </a:spcAft>
              <a:defRPr sz="2000"/>
            </a:pPr>
            <a:r>
              <a:rPr lang="fr-FR" sz="2400" dirty="0">
                <a:solidFill>
                  <a:schemeClr val="bg1"/>
                </a:solidFill>
                <a:ea typeface="Microsoft YaHei" pitchFamily="2"/>
                <a:cs typeface="Calibri" panose="020F0502020204030204" pitchFamily="34" charset="0"/>
              </a:rPr>
              <a:t>Une association de praticiens, enseignants – chercheurs</a:t>
            </a:r>
            <a:br>
              <a:rPr lang="fr-FR" sz="2400" dirty="0">
                <a:solidFill>
                  <a:schemeClr val="bg1"/>
                </a:solidFill>
                <a:ea typeface="Microsoft YaHei" pitchFamily="2"/>
                <a:cs typeface="Calibri" panose="020F0502020204030204" pitchFamily="34" charset="0"/>
              </a:rPr>
            </a:br>
            <a:r>
              <a:rPr lang="fr-FR" sz="2400" dirty="0">
                <a:solidFill>
                  <a:schemeClr val="bg1"/>
                </a:solidFill>
                <a:ea typeface="Microsoft YaHei" pitchFamily="2"/>
                <a:cs typeface="Calibri" panose="020F0502020204030204" pitchFamily="34" charset="0"/>
              </a:rPr>
              <a:t>et acteurs périscolaires pour</a:t>
            </a:r>
          </a:p>
        </p:txBody>
      </p:sp>
      <p:sp>
        <p:nvSpPr>
          <p:cNvPr id="15" name="Ellipse 14">
            <a:extLst>
              <a:ext uri="{FF2B5EF4-FFF2-40B4-BE49-F238E27FC236}">
                <a16:creationId xmlns:a16="http://schemas.microsoft.com/office/drawing/2014/main" id="{9E258E7C-7EB4-45B4-BA7B-7571E609F58C}"/>
              </a:ext>
            </a:extLst>
          </p:cNvPr>
          <p:cNvSpPr/>
          <p:nvPr/>
        </p:nvSpPr>
        <p:spPr>
          <a:xfrm rot="-900000">
            <a:off x="854437" y="3343951"/>
            <a:ext cx="2637683" cy="663615"/>
          </a:xfrm>
          <a:prstGeom prst="ellipse">
            <a:avLst/>
          </a:prstGeom>
          <a:solidFill>
            <a:srgbClr val="28354B"/>
          </a:solidFill>
          <a:ln w="25400" cap="flat">
            <a:solidFill>
              <a:srgbClr val="7991B8"/>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r>
              <a:rPr lang="fr-FR" sz="2400" dirty="0">
                <a:solidFill>
                  <a:schemeClr val="bg1"/>
                </a:solidFill>
                <a:ea typeface="Microsoft YaHei" pitchFamily="2"/>
                <a:cs typeface="Calibri" panose="020F0502020204030204" pitchFamily="34" charset="0"/>
                <a:sym typeface="Gill Sans"/>
              </a:rPr>
              <a:t>expériences</a:t>
            </a:r>
          </a:p>
        </p:txBody>
      </p:sp>
      <p:sp>
        <p:nvSpPr>
          <p:cNvPr id="16" name="Ellipse 15">
            <a:extLst>
              <a:ext uri="{FF2B5EF4-FFF2-40B4-BE49-F238E27FC236}">
                <a16:creationId xmlns:a16="http://schemas.microsoft.com/office/drawing/2014/main" id="{CF7DD17E-1302-41DB-8DDC-427A4C58A1E3}"/>
              </a:ext>
            </a:extLst>
          </p:cNvPr>
          <p:cNvSpPr/>
          <p:nvPr/>
        </p:nvSpPr>
        <p:spPr>
          <a:xfrm rot="22500000">
            <a:off x="6775056" y="3343951"/>
            <a:ext cx="2288756" cy="663615"/>
          </a:xfrm>
          <a:prstGeom prst="ellipse">
            <a:avLst/>
          </a:prstGeom>
          <a:solidFill>
            <a:srgbClr val="28354B"/>
          </a:solidFill>
          <a:ln w="25400" cap="flat">
            <a:solidFill>
              <a:srgbClr val="7991B8"/>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r>
              <a:rPr lang="fr-FR" sz="2400" dirty="0">
                <a:solidFill>
                  <a:schemeClr val="bg1"/>
                </a:solidFill>
                <a:ea typeface="Microsoft YaHei" pitchFamily="2"/>
                <a:cs typeface="Calibri" panose="020F0502020204030204" pitchFamily="34" charset="0"/>
                <a:sym typeface="Gill Sans"/>
              </a:rPr>
              <a:t>expertises</a:t>
            </a:r>
          </a:p>
        </p:txBody>
      </p:sp>
      <p:pic>
        <p:nvPicPr>
          <p:cNvPr id="17" name="Image 16">
            <a:extLst>
              <a:ext uri="{FF2B5EF4-FFF2-40B4-BE49-F238E27FC236}">
                <a16:creationId xmlns:a16="http://schemas.microsoft.com/office/drawing/2014/main" id="{DD7E90F8-CE51-4A4A-AC1C-A05B2D2295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5830" y="1826098"/>
            <a:ext cx="3962400" cy="1358900"/>
          </a:xfrm>
          <a:prstGeom prst="rect">
            <a:avLst/>
          </a:prstGeom>
        </p:spPr>
      </p:pic>
      <p:sp>
        <p:nvSpPr>
          <p:cNvPr id="2" name="Espace réservé du numéro de diapositive 1">
            <a:extLst>
              <a:ext uri="{FF2B5EF4-FFF2-40B4-BE49-F238E27FC236}">
                <a16:creationId xmlns:a16="http://schemas.microsoft.com/office/drawing/2014/main" id="{8A90806A-D4D7-9948-A153-356C23E442A7}"/>
              </a:ext>
            </a:extLst>
          </p:cNvPr>
          <p:cNvSpPr>
            <a:spLocks noGrp="1"/>
          </p:cNvSpPr>
          <p:nvPr>
            <p:ph type="sldNum" sz="quarter" idx="10"/>
          </p:nvPr>
        </p:nvSpPr>
        <p:spPr/>
        <p:txBody>
          <a:bodyPr/>
          <a:lstStyle/>
          <a:p>
            <a:pPr>
              <a:defRPr/>
            </a:pPr>
            <a:fld id="{D3036D68-4E86-F94A-9456-7B26DF1855FE}" type="slidenum">
              <a:rPr lang="fr-BE" smtClean="0"/>
              <a:pPr>
                <a:defRPr/>
              </a:pPr>
              <a:t>8</a:t>
            </a:fld>
            <a:endParaRPr lang="fr-BE" dirty="0"/>
          </a:p>
        </p:txBody>
      </p:sp>
    </p:spTree>
    <p:extLst>
      <p:ext uri="{BB962C8B-B14F-4D97-AF65-F5344CB8AC3E}">
        <p14:creationId xmlns:p14="http://schemas.microsoft.com/office/powerpoint/2010/main" val="1009332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a:extLst>
              <a:ext uri="{FF2B5EF4-FFF2-40B4-BE49-F238E27FC236}">
                <a16:creationId xmlns:a16="http://schemas.microsoft.com/office/drawing/2014/main" id="{48B8A905-4A1E-4D43-9FF0-F2506FD061BC}"/>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LE LANGAGE SCOLAIRE, SOURCE DE DISCRIMINATION ?</a:t>
            </a:r>
          </a:p>
        </p:txBody>
      </p:sp>
      <p:sp>
        <p:nvSpPr>
          <p:cNvPr id="8" name="ZoneTexte 7">
            <a:extLst>
              <a:ext uri="{FF2B5EF4-FFF2-40B4-BE49-F238E27FC236}">
                <a16:creationId xmlns:a16="http://schemas.microsoft.com/office/drawing/2014/main" id="{3073720B-78BB-6C45-91F9-CBF3B59A73EB}"/>
              </a:ext>
            </a:extLst>
          </p:cNvPr>
          <p:cNvSpPr txBox="1"/>
          <p:nvPr/>
        </p:nvSpPr>
        <p:spPr>
          <a:xfrm>
            <a:off x="3439706" y="3119194"/>
            <a:ext cx="3201211" cy="3140887"/>
          </a:xfrm>
          <a:prstGeom prst="rect">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108000" rIns="50800" bIns="50800" numCol="1" spcCol="38100" rtlCol="0" anchor="t" anchorCtr="0">
            <a:normAutofit/>
          </a:bodyPr>
          <a:lstStyle/>
          <a:p>
            <a:pPr algn="ctr" defTabSz="829452" hangingPunct="0">
              <a:spcAft>
                <a:spcPts val="771"/>
              </a:spcAft>
              <a:defRPr/>
            </a:pPr>
            <a:r>
              <a:rPr lang="fr-FR" dirty="0">
                <a:solidFill>
                  <a:schemeClr val="bg1"/>
                </a:solidFill>
                <a:ea typeface="Microsoft YaHei" pitchFamily="2"/>
                <a:cs typeface="Mangal" pitchFamily="2"/>
              </a:rPr>
              <a:t>Pourquoi, aujourd’hui, </a:t>
            </a:r>
            <a:br>
              <a:rPr lang="fr-FR" dirty="0">
                <a:solidFill>
                  <a:schemeClr val="bg1"/>
                </a:solidFill>
                <a:ea typeface="Microsoft YaHei" pitchFamily="2"/>
                <a:cs typeface="Mangal" pitchFamily="2"/>
              </a:rPr>
            </a:br>
            <a:r>
              <a:rPr lang="fr-FR" dirty="0">
                <a:solidFill>
                  <a:schemeClr val="bg1"/>
                </a:solidFill>
                <a:ea typeface="Microsoft YaHei" pitchFamily="2"/>
                <a:cs typeface="Mangal" pitchFamily="2"/>
              </a:rPr>
              <a:t>parle-t-on autant du langage comme d’un obstacle aux apprentissages?</a:t>
            </a:r>
          </a:p>
          <a:p>
            <a:pPr algn="ctr" defTabSz="829452" hangingPunct="0">
              <a:spcAft>
                <a:spcPts val="771"/>
              </a:spcAft>
              <a:defRPr/>
            </a:pPr>
            <a:r>
              <a:rPr lang="fr-FR" dirty="0">
                <a:solidFill>
                  <a:schemeClr val="bg1"/>
                </a:solidFill>
                <a:ea typeface="Microsoft YaHei" pitchFamily="2"/>
                <a:cs typeface="Mangal" pitchFamily="2"/>
                <a:sym typeface="Futura"/>
              </a:rPr>
              <a:t>À</a:t>
            </a:r>
            <a:r>
              <a:rPr lang="fr-FR" dirty="0">
                <a:solidFill>
                  <a:schemeClr val="bg1"/>
                </a:solidFill>
                <a:sym typeface="Futura"/>
              </a:rPr>
              <a:t> votre avis ?</a:t>
            </a:r>
            <a:endParaRPr kumimoji="0" lang="fr-FR" u="none" strike="noStrike" cap="none" spc="0" normalizeH="0" baseline="0" dirty="0">
              <a:ln>
                <a:noFill/>
              </a:ln>
              <a:solidFill>
                <a:schemeClr val="bg1"/>
              </a:solidFill>
              <a:effectLst/>
              <a:uFillTx/>
              <a:sym typeface="Futura"/>
            </a:endParaRPr>
          </a:p>
        </p:txBody>
      </p:sp>
      <p:pic>
        <p:nvPicPr>
          <p:cNvPr id="9" name="Graphique 8" descr="Micro de radio">
            <a:extLst>
              <a:ext uri="{FF2B5EF4-FFF2-40B4-BE49-F238E27FC236}">
                <a16:creationId xmlns:a16="http://schemas.microsoft.com/office/drawing/2014/main" id="{90148A8F-8A61-FB4E-BA38-DE7278F02C8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3111" y="5001294"/>
            <a:ext cx="914400" cy="814862"/>
          </a:xfrm>
          <a:prstGeom prst="rect">
            <a:avLst/>
          </a:prstGeom>
        </p:spPr>
      </p:pic>
      <p:sp>
        <p:nvSpPr>
          <p:cNvPr id="3" name="Espace réservé du numéro de diapositive 2">
            <a:extLst>
              <a:ext uri="{FF2B5EF4-FFF2-40B4-BE49-F238E27FC236}">
                <a16:creationId xmlns:a16="http://schemas.microsoft.com/office/drawing/2014/main" id="{1455E3A1-8F5E-3B4E-876B-369163EE61D7}"/>
              </a:ext>
            </a:extLst>
          </p:cNvPr>
          <p:cNvSpPr>
            <a:spLocks noGrp="1"/>
          </p:cNvSpPr>
          <p:nvPr>
            <p:ph type="sldNum" sz="quarter" idx="10"/>
          </p:nvPr>
        </p:nvSpPr>
        <p:spPr/>
        <p:txBody>
          <a:bodyPr/>
          <a:lstStyle/>
          <a:p>
            <a:pPr>
              <a:defRPr/>
            </a:pPr>
            <a:fld id="{D3036D68-4E86-F94A-9456-7B26DF1855FE}" type="slidenum">
              <a:rPr lang="fr-BE" smtClean="0"/>
              <a:pPr>
                <a:defRPr/>
              </a:pPr>
              <a:t>9</a:t>
            </a:fld>
            <a:endParaRPr lang="fr-BE" dirty="0"/>
          </a:p>
        </p:txBody>
      </p:sp>
    </p:spTree>
    <p:extLst>
      <p:ext uri="{BB962C8B-B14F-4D97-AF65-F5344CB8AC3E}">
        <p14:creationId xmlns:p14="http://schemas.microsoft.com/office/powerpoint/2010/main" val="2792692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BF49278B-9746-D444-B5A0-10680029FE8B}"/>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LE LANGAGE SCOLAIRE, SOURCE DE DISCRIMINATION ?</a:t>
            </a:r>
          </a:p>
        </p:txBody>
      </p:sp>
      <p:sp>
        <p:nvSpPr>
          <p:cNvPr id="9" name="Rectangle : avec coins arrondis en haut 8">
            <a:extLst>
              <a:ext uri="{FF2B5EF4-FFF2-40B4-BE49-F238E27FC236}">
                <a16:creationId xmlns:a16="http://schemas.microsoft.com/office/drawing/2014/main" id="{E87FD483-5F48-7443-9B66-EEEC79BBC27D}"/>
              </a:ext>
            </a:extLst>
          </p:cNvPr>
          <p:cNvSpPr/>
          <p:nvPr/>
        </p:nvSpPr>
        <p:spPr>
          <a:xfrm>
            <a:off x="651369" y="1254662"/>
            <a:ext cx="8576251" cy="1644384"/>
          </a:xfrm>
          <a:prstGeom prst="round2SameRect">
            <a:avLst>
              <a:gd name="adj1" fmla="val 50000"/>
              <a:gd name="adj2" fmla="val 0"/>
            </a:avLst>
          </a:prstGeom>
          <a:solidFill>
            <a:srgbClr val="3A4E6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chorCtr="0">
            <a:noAutofit/>
          </a:bodyPr>
          <a:lstStyle/>
          <a:p>
            <a:pPr algn="ctr" defTabSz="419100" fontAlgn="auto">
              <a:spcBef>
                <a:spcPts val="0"/>
              </a:spcBef>
              <a:spcAft>
                <a:spcPts val="0"/>
              </a:spcAft>
            </a:pPr>
            <a:r>
              <a:rPr lang="fr-FR" sz="2400" dirty="0">
                <a:solidFill>
                  <a:srgbClr val="FFFFFF"/>
                </a:solidFill>
                <a:ea typeface="Microsoft YaHei" pitchFamily="2"/>
                <a:cs typeface="Mangal" pitchFamily="2"/>
              </a:rPr>
              <a:t>Les enquêtes internationales (PISA, PIRLS) </a:t>
            </a:r>
            <a:br>
              <a:rPr lang="fr-FR" sz="2400" dirty="0">
                <a:solidFill>
                  <a:srgbClr val="FFFFFF"/>
                </a:solidFill>
                <a:ea typeface="Microsoft YaHei" pitchFamily="2"/>
                <a:cs typeface="Mangal" pitchFamily="2"/>
              </a:rPr>
            </a:br>
            <a:r>
              <a:rPr lang="fr-FR" sz="2400" dirty="0">
                <a:solidFill>
                  <a:srgbClr val="FFFFFF"/>
                </a:solidFill>
                <a:ea typeface="Microsoft YaHei" pitchFamily="2"/>
                <a:cs typeface="Mangal" pitchFamily="2"/>
              </a:rPr>
              <a:t>pointent du doigt l’insuffisante maitrise de la lecture chez de nombreux élèves francophones. </a:t>
            </a:r>
            <a:endParaRPr lang="fr-FR" sz="2400" dirty="0">
              <a:solidFill>
                <a:schemeClr val="bg1"/>
              </a:solidFill>
              <a:cs typeface="Calibri" panose="020F0502020204030204" pitchFamily="34" charset="0"/>
            </a:endParaRPr>
          </a:p>
        </p:txBody>
      </p:sp>
      <p:sp>
        <p:nvSpPr>
          <p:cNvPr id="2" name="Espace réservé du numéro de diapositive 1">
            <a:extLst>
              <a:ext uri="{FF2B5EF4-FFF2-40B4-BE49-F238E27FC236}">
                <a16:creationId xmlns:a16="http://schemas.microsoft.com/office/drawing/2014/main" id="{ECEBC9DD-B7CE-F949-AB89-228850DBDC03}"/>
              </a:ext>
            </a:extLst>
          </p:cNvPr>
          <p:cNvSpPr>
            <a:spLocks noGrp="1"/>
          </p:cNvSpPr>
          <p:nvPr>
            <p:ph type="sldNum" sz="quarter" idx="10"/>
          </p:nvPr>
        </p:nvSpPr>
        <p:spPr/>
        <p:txBody>
          <a:bodyPr/>
          <a:lstStyle/>
          <a:p>
            <a:pPr>
              <a:defRPr/>
            </a:pPr>
            <a:fld id="{D3036D68-4E86-F94A-9456-7B26DF1855FE}" type="slidenum">
              <a:rPr lang="fr-BE" smtClean="0"/>
              <a:pPr>
                <a:defRPr/>
              </a:pPr>
              <a:t>10</a:t>
            </a:fld>
            <a:endParaRPr lang="fr-BE" dirty="0"/>
          </a:p>
        </p:txBody>
      </p:sp>
      <p:sp>
        <p:nvSpPr>
          <p:cNvPr id="8" name="Rectangle : avec coins arrondis en haut 7">
            <a:extLst>
              <a:ext uri="{FF2B5EF4-FFF2-40B4-BE49-F238E27FC236}">
                <a16:creationId xmlns:a16="http://schemas.microsoft.com/office/drawing/2014/main" id="{AD0432ED-D197-401A-9DC6-5BC1D00E89AC}"/>
              </a:ext>
            </a:extLst>
          </p:cNvPr>
          <p:cNvSpPr/>
          <p:nvPr/>
        </p:nvSpPr>
        <p:spPr>
          <a:xfrm>
            <a:off x="651369" y="1169741"/>
            <a:ext cx="8576251" cy="1893194"/>
          </a:xfrm>
          <a:prstGeom prst="round2SameRect">
            <a:avLst>
              <a:gd name="adj1" fmla="val 50000"/>
              <a:gd name="adj2" fmla="val 0"/>
            </a:avLst>
          </a:prstGeom>
          <a:solidFill>
            <a:srgbClr val="3A4E6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chorCtr="0">
            <a:noAutofit/>
          </a:bodyPr>
          <a:lstStyle/>
          <a:p>
            <a:pPr algn="ctr" defTabSz="419100" fontAlgn="auto">
              <a:spcBef>
                <a:spcPts val="0"/>
              </a:spcBef>
              <a:spcAft>
                <a:spcPts val="0"/>
              </a:spcAft>
            </a:pPr>
            <a:r>
              <a:rPr lang="fr-FR" sz="2400" dirty="0">
                <a:solidFill>
                  <a:srgbClr val="FFFFFF"/>
                </a:solidFill>
                <a:ea typeface="Microsoft YaHei" pitchFamily="2"/>
                <a:cs typeface="Mangal" pitchFamily="2"/>
              </a:rPr>
              <a:t>Les enquêtes internationales (PISA, PIRLS) </a:t>
            </a:r>
            <a:br>
              <a:rPr lang="fr-FR" sz="2400" dirty="0">
                <a:solidFill>
                  <a:srgbClr val="FFFFFF"/>
                </a:solidFill>
                <a:ea typeface="Microsoft YaHei" pitchFamily="2"/>
                <a:cs typeface="Mangal" pitchFamily="2"/>
              </a:rPr>
            </a:br>
            <a:r>
              <a:rPr lang="fr-FR" sz="2400" dirty="0">
                <a:solidFill>
                  <a:srgbClr val="FFFFFF"/>
                </a:solidFill>
                <a:ea typeface="Microsoft YaHei" pitchFamily="2"/>
                <a:cs typeface="Mangal" pitchFamily="2"/>
              </a:rPr>
              <a:t>pointent du doigt le système particulièrement inégalitaire de l’enseignement en Belgique francophone. </a:t>
            </a:r>
          </a:p>
          <a:p>
            <a:pPr algn="ctr" defTabSz="419100" fontAlgn="auto">
              <a:spcBef>
                <a:spcPts val="0"/>
              </a:spcBef>
              <a:spcAft>
                <a:spcPts val="0"/>
              </a:spcAft>
            </a:pPr>
            <a:r>
              <a:rPr lang="fr-FR" sz="2400" dirty="0">
                <a:solidFill>
                  <a:srgbClr val="FFFFFF"/>
                </a:solidFill>
                <a:ea typeface="Microsoft YaHei" pitchFamily="2"/>
                <a:cs typeface="Mangal" pitchFamily="2"/>
              </a:rPr>
              <a:t>La maitrise langagière y est-elle pour quelque chose?</a:t>
            </a:r>
          </a:p>
          <a:p>
            <a:pPr algn="ctr" defTabSz="419100" fontAlgn="auto">
              <a:spcBef>
                <a:spcPts val="0"/>
              </a:spcBef>
              <a:spcAft>
                <a:spcPts val="0"/>
              </a:spcAft>
            </a:pPr>
            <a:endParaRPr lang="fr-FR" sz="2400" dirty="0">
              <a:solidFill>
                <a:schemeClr val="bg1"/>
              </a:solidFill>
              <a:cs typeface="Calibri" panose="020F0502020204030204" pitchFamily="34" charset="0"/>
            </a:endParaRPr>
          </a:p>
        </p:txBody>
      </p:sp>
      <p:sp>
        <p:nvSpPr>
          <p:cNvPr id="10" name="Rectangle : avec coins arrondis en haut 9">
            <a:extLst>
              <a:ext uri="{FF2B5EF4-FFF2-40B4-BE49-F238E27FC236}">
                <a16:creationId xmlns:a16="http://schemas.microsoft.com/office/drawing/2014/main" id="{73DB87C3-FAF1-417C-8065-2BB153F12B5B}"/>
              </a:ext>
            </a:extLst>
          </p:cNvPr>
          <p:cNvSpPr/>
          <p:nvPr/>
        </p:nvSpPr>
        <p:spPr>
          <a:xfrm>
            <a:off x="651369" y="1169740"/>
            <a:ext cx="8576251" cy="2204525"/>
          </a:xfrm>
          <a:prstGeom prst="round2SameRect">
            <a:avLst>
              <a:gd name="adj1" fmla="val 50000"/>
              <a:gd name="adj2" fmla="val 0"/>
            </a:avLst>
          </a:prstGeom>
          <a:solidFill>
            <a:srgbClr val="3A4E6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chorCtr="0">
            <a:noAutofit/>
          </a:bodyPr>
          <a:lstStyle/>
          <a:p>
            <a:pPr algn="ctr" defTabSz="829452">
              <a:spcAft>
                <a:spcPts val="771"/>
              </a:spcAft>
              <a:defRPr/>
            </a:pPr>
            <a:r>
              <a:rPr lang="fr-FR" sz="2400" dirty="0">
                <a:solidFill>
                  <a:schemeClr val="bg1"/>
                </a:solidFill>
                <a:ea typeface="Microsoft YaHei" pitchFamily="2"/>
                <a:cs typeface="Mangal" pitchFamily="2"/>
              </a:rPr>
              <a:t>En troisième année secondaire, le taux de retard scolaire atteint 49%, soit un élève sur deux en retard de un an au moins</a:t>
            </a:r>
          </a:p>
          <a:p>
            <a:pPr algn="ctr" defTabSz="829452">
              <a:spcAft>
                <a:spcPts val="771"/>
              </a:spcAft>
              <a:defRPr/>
            </a:pPr>
            <a:r>
              <a:rPr lang="fr-FR" sz="2400" dirty="0">
                <a:solidFill>
                  <a:schemeClr val="bg1"/>
                </a:solidFill>
                <a:ea typeface="Microsoft YaHei" pitchFamily="2"/>
                <a:cs typeface="Mangal" pitchFamily="2"/>
              </a:rPr>
              <a:t>(FWB, 2018) </a:t>
            </a:r>
          </a:p>
        </p:txBody>
      </p:sp>
      <p:pic>
        <p:nvPicPr>
          <p:cNvPr id="3" name="10-00" descr="10-00">
            <a:hlinkClick r:id="" action="ppaction://media"/>
            <a:extLst>
              <a:ext uri="{FF2B5EF4-FFF2-40B4-BE49-F238E27FC236}">
                <a16:creationId xmlns:a16="http://schemas.microsoft.com/office/drawing/2014/main" id="{23F87C87-9E3C-8C41-AEE0-78CC9CCCD3D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88" y="0"/>
            <a:ext cx="812800" cy="812800"/>
          </a:xfrm>
          <a:prstGeom prst="rect">
            <a:avLst/>
          </a:prstGeom>
        </p:spPr>
      </p:pic>
    </p:spTree>
    <p:extLst>
      <p:ext uri="{BB962C8B-B14F-4D97-AF65-F5344CB8AC3E}">
        <p14:creationId xmlns:p14="http://schemas.microsoft.com/office/powerpoint/2010/main" val="20352205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9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BF49278B-9746-D444-B5A0-10680029FE8B}"/>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LE LANGAGE SCOLAIRE, SOURCE DE DISCRIMINATION ?</a:t>
            </a:r>
          </a:p>
        </p:txBody>
      </p:sp>
      <p:sp>
        <p:nvSpPr>
          <p:cNvPr id="9" name="Rectangle : avec coins arrondis en haut 8">
            <a:extLst>
              <a:ext uri="{FF2B5EF4-FFF2-40B4-BE49-F238E27FC236}">
                <a16:creationId xmlns:a16="http://schemas.microsoft.com/office/drawing/2014/main" id="{E87FD483-5F48-7443-9B66-EEEC79BBC27D}"/>
              </a:ext>
            </a:extLst>
          </p:cNvPr>
          <p:cNvSpPr/>
          <p:nvPr/>
        </p:nvSpPr>
        <p:spPr>
          <a:xfrm>
            <a:off x="651369" y="1254662"/>
            <a:ext cx="8576251" cy="1644384"/>
          </a:xfrm>
          <a:prstGeom prst="round2SameRect">
            <a:avLst>
              <a:gd name="adj1" fmla="val 50000"/>
              <a:gd name="adj2" fmla="val 0"/>
            </a:avLst>
          </a:prstGeom>
          <a:solidFill>
            <a:srgbClr val="3A4E6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chorCtr="0">
            <a:noAutofit/>
          </a:bodyPr>
          <a:lstStyle/>
          <a:p>
            <a:pPr algn="ctr" defTabSz="419100" fontAlgn="auto">
              <a:spcBef>
                <a:spcPts val="0"/>
              </a:spcBef>
              <a:spcAft>
                <a:spcPts val="0"/>
              </a:spcAft>
            </a:pPr>
            <a:r>
              <a:rPr lang="fr-FR" sz="2400" dirty="0">
                <a:solidFill>
                  <a:srgbClr val="FFFFFF"/>
                </a:solidFill>
                <a:ea typeface="Microsoft YaHei" pitchFamily="2"/>
                <a:cs typeface="Mangal" pitchFamily="2"/>
              </a:rPr>
              <a:t>Les enquêtes internationales (PISA, PIRLS) </a:t>
            </a:r>
            <a:br>
              <a:rPr lang="fr-FR" sz="2400" dirty="0">
                <a:solidFill>
                  <a:srgbClr val="FFFFFF"/>
                </a:solidFill>
                <a:ea typeface="Microsoft YaHei" pitchFamily="2"/>
                <a:cs typeface="Mangal" pitchFamily="2"/>
              </a:rPr>
            </a:br>
            <a:r>
              <a:rPr lang="fr-FR" sz="2400" dirty="0">
                <a:solidFill>
                  <a:srgbClr val="FFFFFF"/>
                </a:solidFill>
                <a:ea typeface="Microsoft YaHei" pitchFamily="2"/>
                <a:cs typeface="Mangal" pitchFamily="2"/>
              </a:rPr>
              <a:t>pointent du doigt l’insuffisante maitrise de la lecture chez de nombreux élèves francophones. </a:t>
            </a:r>
            <a:endParaRPr lang="fr-FR" sz="2400" dirty="0">
              <a:solidFill>
                <a:schemeClr val="bg1"/>
              </a:solidFill>
              <a:cs typeface="Calibri" panose="020F0502020204030204" pitchFamily="34" charset="0"/>
            </a:endParaRPr>
          </a:p>
        </p:txBody>
      </p:sp>
      <p:sp>
        <p:nvSpPr>
          <p:cNvPr id="2" name="Espace réservé du numéro de diapositive 1">
            <a:extLst>
              <a:ext uri="{FF2B5EF4-FFF2-40B4-BE49-F238E27FC236}">
                <a16:creationId xmlns:a16="http://schemas.microsoft.com/office/drawing/2014/main" id="{ECEBC9DD-B7CE-F949-AB89-228850DBDC03}"/>
              </a:ext>
            </a:extLst>
          </p:cNvPr>
          <p:cNvSpPr>
            <a:spLocks noGrp="1"/>
          </p:cNvSpPr>
          <p:nvPr>
            <p:ph type="sldNum" sz="quarter" idx="10"/>
          </p:nvPr>
        </p:nvSpPr>
        <p:spPr/>
        <p:txBody>
          <a:bodyPr/>
          <a:lstStyle/>
          <a:p>
            <a:pPr>
              <a:defRPr/>
            </a:pPr>
            <a:fld id="{D3036D68-4E86-F94A-9456-7B26DF1855FE}" type="slidenum">
              <a:rPr lang="fr-BE" smtClean="0"/>
              <a:pPr>
                <a:defRPr/>
              </a:pPr>
              <a:t>11</a:t>
            </a:fld>
            <a:endParaRPr lang="fr-BE" dirty="0"/>
          </a:p>
        </p:txBody>
      </p:sp>
      <p:sp>
        <p:nvSpPr>
          <p:cNvPr id="8" name="Rectangle : avec coins arrondis en haut 7">
            <a:extLst>
              <a:ext uri="{FF2B5EF4-FFF2-40B4-BE49-F238E27FC236}">
                <a16:creationId xmlns:a16="http://schemas.microsoft.com/office/drawing/2014/main" id="{AD0432ED-D197-401A-9DC6-5BC1D00E89AC}"/>
              </a:ext>
            </a:extLst>
          </p:cNvPr>
          <p:cNvSpPr/>
          <p:nvPr/>
        </p:nvSpPr>
        <p:spPr>
          <a:xfrm>
            <a:off x="651369" y="1169741"/>
            <a:ext cx="8576251" cy="1893194"/>
          </a:xfrm>
          <a:prstGeom prst="round2SameRect">
            <a:avLst>
              <a:gd name="adj1" fmla="val 50000"/>
              <a:gd name="adj2" fmla="val 0"/>
            </a:avLst>
          </a:prstGeom>
          <a:solidFill>
            <a:srgbClr val="3A4E6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chorCtr="0">
            <a:noAutofit/>
          </a:bodyPr>
          <a:lstStyle/>
          <a:p>
            <a:pPr algn="ctr" defTabSz="419100" fontAlgn="auto">
              <a:spcBef>
                <a:spcPts val="0"/>
              </a:spcBef>
              <a:spcAft>
                <a:spcPts val="0"/>
              </a:spcAft>
            </a:pPr>
            <a:r>
              <a:rPr lang="fr-FR" sz="2400" dirty="0">
                <a:solidFill>
                  <a:srgbClr val="FFFFFF"/>
                </a:solidFill>
                <a:ea typeface="Microsoft YaHei" pitchFamily="2"/>
                <a:cs typeface="Mangal" pitchFamily="2"/>
              </a:rPr>
              <a:t>Les enquêtes internationales (PISA, PIRLS) </a:t>
            </a:r>
            <a:br>
              <a:rPr lang="fr-FR" sz="2400" dirty="0">
                <a:solidFill>
                  <a:srgbClr val="FFFFFF"/>
                </a:solidFill>
                <a:ea typeface="Microsoft YaHei" pitchFamily="2"/>
                <a:cs typeface="Mangal" pitchFamily="2"/>
              </a:rPr>
            </a:br>
            <a:r>
              <a:rPr lang="fr-FR" sz="2400" dirty="0">
                <a:solidFill>
                  <a:srgbClr val="FFFFFF"/>
                </a:solidFill>
                <a:ea typeface="Microsoft YaHei" pitchFamily="2"/>
                <a:cs typeface="Mangal" pitchFamily="2"/>
              </a:rPr>
              <a:t>pointent du doigt le système particulièrement inégalitaire de l’enseignement en Belgique francophone. </a:t>
            </a:r>
          </a:p>
          <a:p>
            <a:pPr algn="ctr" defTabSz="419100" fontAlgn="auto">
              <a:spcBef>
                <a:spcPts val="0"/>
              </a:spcBef>
              <a:spcAft>
                <a:spcPts val="0"/>
              </a:spcAft>
            </a:pPr>
            <a:r>
              <a:rPr lang="fr-FR" sz="2400" dirty="0">
                <a:solidFill>
                  <a:srgbClr val="FFFFFF"/>
                </a:solidFill>
                <a:ea typeface="Microsoft YaHei" pitchFamily="2"/>
                <a:cs typeface="Mangal" pitchFamily="2"/>
              </a:rPr>
              <a:t>La maitrise langagière y est-elle pour quelque chose?</a:t>
            </a:r>
          </a:p>
          <a:p>
            <a:pPr algn="ctr" defTabSz="419100" fontAlgn="auto">
              <a:spcBef>
                <a:spcPts val="0"/>
              </a:spcBef>
              <a:spcAft>
                <a:spcPts val="0"/>
              </a:spcAft>
            </a:pPr>
            <a:endParaRPr lang="fr-FR" sz="2400" dirty="0">
              <a:solidFill>
                <a:schemeClr val="bg1"/>
              </a:solidFill>
              <a:cs typeface="Calibri" panose="020F0502020204030204" pitchFamily="34" charset="0"/>
            </a:endParaRPr>
          </a:p>
        </p:txBody>
      </p:sp>
      <p:sp>
        <p:nvSpPr>
          <p:cNvPr id="10" name="Rectangle : avec coins arrondis en haut 9">
            <a:extLst>
              <a:ext uri="{FF2B5EF4-FFF2-40B4-BE49-F238E27FC236}">
                <a16:creationId xmlns:a16="http://schemas.microsoft.com/office/drawing/2014/main" id="{73DB87C3-FAF1-417C-8065-2BB153F12B5B}"/>
              </a:ext>
            </a:extLst>
          </p:cNvPr>
          <p:cNvSpPr/>
          <p:nvPr/>
        </p:nvSpPr>
        <p:spPr>
          <a:xfrm>
            <a:off x="651369" y="1169740"/>
            <a:ext cx="8576251" cy="2204525"/>
          </a:xfrm>
          <a:prstGeom prst="round2SameRect">
            <a:avLst>
              <a:gd name="adj1" fmla="val 50000"/>
              <a:gd name="adj2" fmla="val 0"/>
            </a:avLst>
          </a:prstGeom>
          <a:solidFill>
            <a:srgbClr val="3A4E6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chorCtr="0">
            <a:noAutofit/>
          </a:bodyPr>
          <a:lstStyle/>
          <a:p>
            <a:pPr algn="ctr" defTabSz="829452">
              <a:spcAft>
                <a:spcPts val="771"/>
              </a:spcAft>
              <a:defRPr/>
            </a:pPr>
            <a:r>
              <a:rPr lang="fr-FR" sz="2400" dirty="0">
                <a:solidFill>
                  <a:schemeClr val="bg1"/>
                </a:solidFill>
                <a:ea typeface="Microsoft YaHei" pitchFamily="2"/>
                <a:cs typeface="Mangal" pitchFamily="2"/>
              </a:rPr>
              <a:t>En troisième année secondaire, le taux de retard scolaire atteint 49%, soit un élève sur deux en retard de un an au moins</a:t>
            </a:r>
          </a:p>
          <a:p>
            <a:pPr algn="ctr" defTabSz="829452">
              <a:spcAft>
                <a:spcPts val="771"/>
              </a:spcAft>
              <a:defRPr/>
            </a:pPr>
            <a:r>
              <a:rPr lang="fr-FR" sz="2400" dirty="0">
                <a:solidFill>
                  <a:schemeClr val="bg1"/>
                </a:solidFill>
                <a:ea typeface="Microsoft YaHei" pitchFamily="2"/>
                <a:cs typeface="Mangal" pitchFamily="2"/>
              </a:rPr>
              <a:t>(FWB, 2018) </a:t>
            </a:r>
          </a:p>
        </p:txBody>
      </p:sp>
      <p:sp>
        <p:nvSpPr>
          <p:cNvPr id="18" name="Rectangle : avec coin arrondi 17">
            <a:extLst>
              <a:ext uri="{FF2B5EF4-FFF2-40B4-BE49-F238E27FC236}">
                <a16:creationId xmlns:a16="http://schemas.microsoft.com/office/drawing/2014/main" id="{57624485-1687-4F52-A91F-2B03B6F6E59D}"/>
              </a:ext>
            </a:extLst>
          </p:cNvPr>
          <p:cNvSpPr/>
          <p:nvPr/>
        </p:nvSpPr>
        <p:spPr>
          <a:xfrm rot="16200000" flipH="1">
            <a:off x="511963" y="3784052"/>
            <a:ext cx="2897824" cy="2619009"/>
          </a:xfrm>
          <a:prstGeom prst="round1Rect">
            <a:avLst>
              <a:gd name="adj" fmla="val 15464"/>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 wrap="square" lIns="50800" tIns="50800" rIns="50800" bIns="50800" numCol="1" spcCol="38100" rtlCol="0" anchor="ctr" anchorCtr="0">
            <a:noAutofit/>
          </a:bodyPr>
          <a:lstStyle/>
          <a:p>
            <a:pPr algn="ctr" defTabSz="829452">
              <a:spcAft>
                <a:spcPts val="771"/>
              </a:spcAft>
              <a:defRPr/>
            </a:pPr>
            <a:r>
              <a:rPr lang="fr-FR" sz="2400" dirty="0">
                <a:solidFill>
                  <a:srgbClr val="FFFFFF"/>
                </a:solidFill>
                <a:ea typeface="Microsoft YaHei" pitchFamily="2"/>
                <a:cs typeface="Mangal" pitchFamily="2"/>
              </a:rPr>
              <a:t>Nos  adolescents francophones ne comprennent pas ce qu’ils lisent. (PISA, PIRLS)</a:t>
            </a:r>
            <a:endParaRPr lang="fr-FR" sz="2400" dirty="0">
              <a:solidFill>
                <a:schemeClr val="bg1"/>
              </a:solidFill>
              <a:cs typeface="Calibri" panose="020F0502020204030204" pitchFamily="34" charset="0"/>
            </a:endParaRPr>
          </a:p>
        </p:txBody>
      </p:sp>
      <p:pic>
        <p:nvPicPr>
          <p:cNvPr id="3" name="11-00" descr="11-00">
            <a:hlinkClick r:id="" action="ppaction://media"/>
            <a:extLst>
              <a:ext uri="{FF2B5EF4-FFF2-40B4-BE49-F238E27FC236}">
                <a16:creationId xmlns:a16="http://schemas.microsoft.com/office/drawing/2014/main" id="{FCBFEF97-B1DF-3D4B-9241-A63E755430C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88" y="0"/>
            <a:ext cx="812800" cy="812800"/>
          </a:xfrm>
          <a:prstGeom prst="rect">
            <a:avLst/>
          </a:prstGeom>
        </p:spPr>
      </p:pic>
    </p:spTree>
    <p:extLst>
      <p:ext uri="{BB962C8B-B14F-4D97-AF65-F5344CB8AC3E}">
        <p14:creationId xmlns:p14="http://schemas.microsoft.com/office/powerpoint/2010/main" val="5479331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83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BF49278B-9746-D444-B5A0-10680029FE8B}"/>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LE LANGAGE SCOLAIRE, SOURCE DE DISCRIMINATION ?</a:t>
            </a:r>
          </a:p>
        </p:txBody>
      </p:sp>
      <p:sp>
        <p:nvSpPr>
          <p:cNvPr id="9" name="Rectangle : avec coins arrondis en haut 8">
            <a:extLst>
              <a:ext uri="{FF2B5EF4-FFF2-40B4-BE49-F238E27FC236}">
                <a16:creationId xmlns:a16="http://schemas.microsoft.com/office/drawing/2014/main" id="{E87FD483-5F48-7443-9B66-EEEC79BBC27D}"/>
              </a:ext>
            </a:extLst>
          </p:cNvPr>
          <p:cNvSpPr/>
          <p:nvPr/>
        </p:nvSpPr>
        <p:spPr>
          <a:xfrm>
            <a:off x="651369" y="1254662"/>
            <a:ext cx="8576251" cy="1644384"/>
          </a:xfrm>
          <a:prstGeom prst="round2SameRect">
            <a:avLst>
              <a:gd name="adj1" fmla="val 50000"/>
              <a:gd name="adj2" fmla="val 0"/>
            </a:avLst>
          </a:prstGeom>
          <a:solidFill>
            <a:srgbClr val="3A4E6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chorCtr="0">
            <a:noAutofit/>
          </a:bodyPr>
          <a:lstStyle/>
          <a:p>
            <a:pPr algn="ctr" defTabSz="419100" fontAlgn="auto">
              <a:spcBef>
                <a:spcPts val="0"/>
              </a:spcBef>
              <a:spcAft>
                <a:spcPts val="0"/>
              </a:spcAft>
            </a:pPr>
            <a:r>
              <a:rPr lang="fr-FR" sz="2400" dirty="0">
                <a:solidFill>
                  <a:srgbClr val="FFFFFF"/>
                </a:solidFill>
                <a:ea typeface="Microsoft YaHei" pitchFamily="2"/>
                <a:cs typeface="Mangal" pitchFamily="2"/>
              </a:rPr>
              <a:t>Les enquêtes internationales (PISA, PIRLS) </a:t>
            </a:r>
            <a:br>
              <a:rPr lang="fr-FR" sz="2400" dirty="0">
                <a:solidFill>
                  <a:srgbClr val="FFFFFF"/>
                </a:solidFill>
                <a:ea typeface="Microsoft YaHei" pitchFamily="2"/>
                <a:cs typeface="Mangal" pitchFamily="2"/>
              </a:rPr>
            </a:br>
            <a:r>
              <a:rPr lang="fr-FR" sz="2400" dirty="0">
                <a:solidFill>
                  <a:srgbClr val="FFFFFF"/>
                </a:solidFill>
                <a:ea typeface="Microsoft YaHei" pitchFamily="2"/>
                <a:cs typeface="Mangal" pitchFamily="2"/>
              </a:rPr>
              <a:t>pointent du doigt l’insuffisante maitrise de la lecture chez de nombreux élèves francophones. </a:t>
            </a:r>
            <a:endParaRPr lang="fr-FR" sz="2400" dirty="0">
              <a:solidFill>
                <a:schemeClr val="bg1"/>
              </a:solidFill>
              <a:cs typeface="Calibri" panose="020F0502020204030204" pitchFamily="34" charset="0"/>
            </a:endParaRPr>
          </a:p>
        </p:txBody>
      </p:sp>
      <p:sp>
        <p:nvSpPr>
          <p:cNvPr id="2" name="Espace réservé du numéro de diapositive 1">
            <a:extLst>
              <a:ext uri="{FF2B5EF4-FFF2-40B4-BE49-F238E27FC236}">
                <a16:creationId xmlns:a16="http://schemas.microsoft.com/office/drawing/2014/main" id="{ECEBC9DD-B7CE-F949-AB89-228850DBDC03}"/>
              </a:ext>
            </a:extLst>
          </p:cNvPr>
          <p:cNvSpPr>
            <a:spLocks noGrp="1"/>
          </p:cNvSpPr>
          <p:nvPr>
            <p:ph type="sldNum" sz="quarter" idx="10"/>
          </p:nvPr>
        </p:nvSpPr>
        <p:spPr/>
        <p:txBody>
          <a:bodyPr/>
          <a:lstStyle/>
          <a:p>
            <a:pPr>
              <a:defRPr/>
            </a:pPr>
            <a:fld id="{D3036D68-4E86-F94A-9456-7B26DF1855FE}" type="slidenum">
              <a:rPr lang="fr-BE" smtClean="0"/>
              <a:pPr>
                <a:defRPr/>
              </a:pPr>
              <a:t>12</a:t>
            </a:fld>
            <a:endParaRPr lang="fr-BE" dirty="0"/>
          </a:p>
        </p:txBody>
      </p:sp>
      <p:sp>
        <p:nvSpPr>
          <p:cNvPr id="8" name="Rectangle : avec coins arrondis en haut 7">
            <a:extLst>
              <a:ext uri="{FF2B5EF4-FFF2-40B4-BE49-F238E27FC236}">
                <a16:creationId xmlns:a16="http://schemas.microsoft.com/office/drawing/2014/main" id="{AD0432ED-D197-401A-9DC6-5BC1D00E89AC}"/>
              </a:ext>
            </a:extLst>
          </p:cNvPr>
          <p:cNvSpPr/>
          <p:nvPr/>
        </p:nvSpPr>
        <p:spPr>
          <a:xfrm>
            <a:off x="651369" y="1169741"/>
            <a:ext cx="8576251" cy="1893194"/>
          </a:xfrm>
          <a:prstGeom prst="round2SameRect">
            <a:avLst>
              <a:gd name="adj1" fmla="val 50000"/>
              <a:gd name="adj2" fmla="val 0"/>
            </a:avLst>
          </a:prstGeom>
          <a:solidFill>
            <a:srgbClr val="3A4E6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chorCtr="0">
            <a:noAutofit/>
          </a:bodyPr>
          <a:lstStyle/>
          <a:p>
            <a:pPr algn="ctr" defTabSz="419100" fontAlgn="auto">
              <a:spcBef>
                <a:spcPts val="0"/>
              </a:spcBef>
              <a:spcAft>
                <a:spcPts val="0"/>
              </a:spcAft>
            </a:pPr>
            <a:r>
              <a:rPr lang="fr-FR" sz="2400" dirty="0">
                <a:solidFill>
                  <a:srgbClr val="FFFFFF"/>
                </a:solidFill>
                <a:ea typeface="Microsoft YaHei" pitchFamily="2"/>
                <a:cs typeface="Mangal" pitchFamily="2"/>
              </a:rPr>
              <a:t>Les enquêtes internationales (PISA, PIRLS) </a:t>
            </a:r>
            <a:br>
              <a:rPr lang="fr-FR" sz="2400" dirty="0">
                <a:solidFill>
                  <a:srgbClr val="FFFFFF"/>
                </a:solidFill>
                <a:ea typeface="Microsoft YaHei" pitchFamily="2"/>
                <a:cs typeface="Mangal" pitchFamily="2"/>
              </a:rPr>
            </a:br>
            <a:r>
              <a:rPr lang="fr-FR" sz="2400" dirty="0">
                <a:solidFill>
                  <a:srgbClr val="FFFFFF"/>
                </a:solidFill>
                <a:ea typeface="Microsoft YaHei" pitchFamily="2"/>
                <a:cs typeface="Mangal" pitchFamily="2"/>
              </a:rPr>
              <a:t>pointent du doigt le système particulièrement inégalitaire de l’enseignement en Belgique francophone. </a:t>
            </a:r>
          </a:p>
          <a:p>
            <a:pPr algn="ctr" defTabSz="419100" fontAlgn="auto">
              <a:spcBef>
                <a:spcPts val="0"/>
              </a:spcBef>
              <a:spcAft>
                <a:spcPts val="0"/>
              </a:spcAft>
            </a:pPr>
            <a:r>
              <a:rPr lang="fr-FR" sz="2400" dirty="0">
                <a:solidFill>
                  <a:srgbClr val="FFFFFF"/>
                </a:solidFill>
                <a:ea typeface="Microsoft YaHei" pitchFamily="2"/>
                <a:cs typeface="Mangal" pitchFamily="2"/>
              </a:rPr>
              <a:t>La maitrise langagière y est-elle pour quelque chose?</a:t>
            </a:r>
          </a:p>
          <a:p>
            <a:pPr algn="ctr" defTabSz="419100" fontAlgn="auto">
              <a:spcBef>
                <a:spcPts val="0"/>
              </a:spcBef>
              <a:spcAft>
                <a:spcPts val="0"/>
              </a:spcAft>
            </a:pPr>
            <a:endParaRPr lang="fr-FR" sz="2400" dirty="0">
              <a:solidFill>
                <a:schemeClr val="bg1"/>
              </a:solidFill>
              <a:cs typeface="Calibri" panose="020F0502020204030204" pitchFamily="34" charset="0"/>
            </a:endParaRPr>
          </a:p>
        </p:txBody>
      </p:sp>
      <p:sp>
        <p:nvSpPr>
          <p:cNvPr id="10" name="Rectangle : avec coins arrondis en haut 9">
            <a:extLst>
              <a:ext uri="{FF2B5EF4-FFF2-40B4-BE49-F238E27FC236}">
                <a16:creationId xmlns:a16="http://schemas.microsoft.com/office/drawing/2014/main" id="{73DB87C3-FAF1-417C-8065-2BB153F12B5B}"/>
              </a:ext>
            </a:extLst>
          </p:cNvPr>
          <p:cNvSpPr/>
          <p:nvPr/>
        </p:nvSpPr>
        <p:spPr>
          <a:xfrm>
            <a:off x="651369" y="1169740"/>
            <a:ext cx="8576251" cy="2204525"/>
          </a:xfrm>
          <a:prstGeom prst="round2SameRect">
            <a:avLst>
              <a:gd name="adj1" fmla="val 50000"/>
              <a:gd name="adj2" fmla="val 0"/>
            </a:avLst>
          </a:prstGeom>
          <a:solidFill>
            <a:srgbClr val="3A4E6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chorCtr="0">
            <a:noAutofit/>
          </a:bodyPr>
          <a:lstStyle/>
          <a:p>
            <a:pPr algn="ctr" defTabSz="829452">
              <a:spcAft>
                <a:spcPts val="771"/>
              </a:spcAft>
              <a:defRPr/>
            </a:pPr>
            <a:r>
              <a:rPr lang="fr-FR" sz="2400" dirty="0">
                <a:solidFill>
                  <a:schemeClr val="bg1"/>
                </a:solidFill>
                <a:ea typeface="Microsoft YaHei" pitchFamily="2"/>
                <a:cs typeface="Mangal" pitchFamily="2"/>
              </a:rPr>
              <a:t>En troisième année secondaire, le taux de retard scolaire atteint 49%, soit un élève sur deux en retard de un an au moins</a:t>
            </a:r>
          </a:p>
          <a:p>
            <a:pPr algn="ctr" defTabSz="829452">
              <a:spcAft>
                <a:spcPts val="771"/>
              </a:spcAft>
              <a:defRPr/>
            </a:pPr>
            <a:r>
              <a:rPr lang="fr-FR" sz="2400" dirty="0">
                <a:solidFill>
                  <a:schemeClr val="bg1"/>
                </a:solidFill>
                <a:ea typeface="Microsoft YaHei" pitchFamily="2"/>
                <a:cs typeface="Mangal" pitchFamily="2"/>
              </a:rPr>
              <a:t>(FWB, 2018) </a:t>
            </a:r>
          </a:p>
        </p:txBody>
      </p:sp>
      <p:sp>
        <p:nvSpPr>
          <p:cNvPr id="13" name="Rectangle 12">
            <a:extLst>
              <a:ext uri="{FF2B5EF4-FFF2-40B4-BE49-F238E27FC236}">
                <a16:creationId xmlns:a16="http://schemas.microsoft.com/office/drawing/2014/main" id="{8A04B732-BE18-41F5-BC25-5B2A4328AFAD}"/>
              </a:ext>
            </a:extLst>
          </p:cNvPr>
          <p:cNvSpPr/>
          <p:nvPr/>
        </p:nvSpPr>
        <p:spPr>
          <a:xfrm>
            <a:off x="3629990" y="3644644"/>
            <a:ext cx="2619007" cy="2897824"/>
          </a:xfrm>
          <a:prstGeom prst="rect">
            <a:avLst/>
          </a:prstGeom>
          <a:solidFill>
            <a:srgbClr val="698079"/>
          </a:solidFill>
        </p:spPr>
        <p:txBody>
          <a:bodyPr wrap="square" lIns="90000" anchor="ctr" anchorCtr="0">
            <a:noAutofit/>
          </a:bodyPr>
          <a:lstStyle/>
          <a:p>
            <a:pPr algn="ctr" defTabSz="829452">
              <a:spcAft>
                <a:spcPts val="771"/>
              </a:spcAft>
              <a:defRPr/>
            </a:pPr>
            <a:r>
              <a:rPr lang="fr-FR" sz="2000" dirty="0">
                <a:solidFill>
                  <a:schemeClr val="bg1"/>
                </a:solidFill>
                <a:ea typeface="Microsoft YaHei" pitchFamily="2"/>
                <a:cs typeface="Mangal" pitchFamily="2"/>
              </a:rPr>
              <a:t>La société du XXI</a:t>
            </a:r>
            <a:r>
              <a:rPr lang="fr-FR" sz="2000" baseline="30000" dirty="0">
                <a:solidFill>
                  <a:schemeClr val="bg1"/>
                </a:solidFill>
                <a:ea typeface="Microsoft YaHei" pitchFamily="2"/>
                <a:cs typeface="Mangal" pitchFamily="2"/>
              </a:rPr>
              <a:t>e</a:t>
            </a:r>
            <a:r>
              <a:rPr lang="fr-FR" sz="2000" dirty="0">
                <a:solidFill>
                  <a:schemeClr val="bg1"/>
                </a:solidFill>
                <a:ea typeface="Microsoft YaHei" pitchFamily="2"/>
                <a:cs typeface="Mangal" pitchFamily="2"/>
              </a:rPr>
              <a:t> siècle est de plus en plus multilingue.</a:t>
            </a:r>
          </a:p>
          <a:p>
            <a:pPr algn="ctr" defTabSz="829452">
              <a:spcAft>
                <a:spcPts val="771"/>
              </a:spcAft>
              <a:defRPr/>
            </a:pPr>
            <a:r>
              <a:rPr lang="fr-FR" sz="2000" dirty="0">
                <a:solidFill>
                  <a:schemeClr val="bg1"/>
                </a:solidFill>
                <a:ea typeface="Microsoft YaHei" pitchFamily="2"/>
                <a:cs typeface="Mangal" pitchFamily="2"/>
              </a:rPr>
              <a:t>La langue de l’école est pour beaucoup d’élèves une langue seconde.</a:t>
            </a:r>
          </a:p>
          <a:p>
            <a:pPr algn="ctr" defTabSz="829452">
              <a:spcAft>
                <a:spcPts val="771"/>
              </a:spcAft>
              <a:defRPr/>
            </a:pPr>
            <a:endParaRPr lang="fr-FR" sz="2000" dirty="0">
              <a:solidFill>
                <a:schemeClr val="bg1"/>
              </a:solidFill>
              <a:ea typeface="Microsoft YaHei" pitchFamily="2"/>
              <a:cs typeface="Mangal" pitchFamily="2"/>
            </a:endParaRPr>
          </a:p>
        </p:txBody>
      </p:sp>
      <p:sp>
        <p:nvSpPr>
          <p:cNvPr id="18" name="Rectangle : avec coin arrondi 17">
            <a:extLst>
              <a:ext uri="{FF2B5EF4-FFF2-40B4-BE49-F238E27FC236}">
                <a16:creationId xmlns:a16="http://schemas.microsoft.com/office/drawing/2014/main" id="{57624485-1687-4F52-A91F-2B03B6F6E59D}"/>
              </a:ext>
            </a:extLst>
          </p:cNvPr>
          <p:cNvSpPr/>
          <p:nvPr/>
        </p:nvSpPr>
        <p:spPr>
          <a:xfrm rot="16200000" flipH="1">
            <a:off x="511963" y="3784052"/>
            <a:ext cx="2897824" cy="2619009"/>
          </a:xfrm>
          <a:prstGeom prst="round1Rect">
            <a:avLst>
              <a:gd name="adj" fmla="val 15464"/>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 wrap="square" lIns="50800" tIns="50800" rIns="50800" bIns="50800" numCol="1" spcCol="38100" rtlCol="0" anchor="ctr" anchorCtr="0">
            <a:noAutofit/>
          </a:bodyPr>
          <a:lstStyle/>
          <a:p>
            <a:pPr algn="ctr" defTabSz="829452">
              <a:spcAft>
                <a:spcPts val="771"/>
              </a:spcAft>
              <a:defRPr/>
            </a:pPr>
            <a:r>
              <a:rPr lang="fr-FR" sz="2400" dirty="0">
                <a:solidFill>
                  <a:srgbClr val="FFFFFF"/>
                </a:solidFill>
                <a:ea typeface="Microsoft YaHei" pitchFamily="2"/>
                <a:cs typeface="Mangal" pitchFamily="2"/>
              </a:rPr>
              <a:t>Nos  adolescents francophones ne comprennent pas ce qu’ils lisent. (PISA, PIRLS)</a:t>
            </a:r>
            <a:endParaRPr lang="fr-FR" sz="2400" dirty="0">
              <a:solidFill>
                <a:schemeClr val="bg1"/>
              </a:solidFill>
              <a:cs typeface="Calibri" panose="020F0502020204030204" pitchFamily="34" charset="0"/>
            </a:endParaRPr>
          </a:p>
        </p:txBody>
      </p:sp>
      <p:pic>
        <p:nvPicPr>
          <p:cNvPr id="3" name="12-00" descr="12-00">
            <a:hlinkClick r:id="" action="ppaction://media"/>
            <a:extLst>
              <a:ext uri="{FF2B5EF4-FFF2-40B4-BE49-F238E27FC236}">
                <a16:creationId xmlns:a16="http://schemas.microsoft.com/office/drawing/2014/main" id="{FFF8ACAE-A1AE-A24F-BAA8-4F30E43327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27345681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6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BF49278B-9746-D444-B5A0-10680029FE8B}"/>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LE LANGAGE SCOLAIRE, SOURCE DE DISCRIMINATION ?</a:t>
            </a:r>
          </a:p>
        </p:txBody>
      </p:sp>
      <p:sp>
        <p:nvSpPr>
          <p:cNvPr id="9" name="Rectangle : avec coins arrondis en haut 8">
            <a:extLst>
              <a:ext uri="{FF2B5EF4-FFF2-40B4-BE49-F238E27FC236}">
                <a16:creationId xmlns:a16="http://schemas.microsoft.com/office/drawing/2014/main" id="{E87FD483-5F48-7443-9B66-EEEC79BBC27D}"/>
              </a:ext>
            </a:extLst>
          </p:cNvPr>
          <p:cNvSpPr/>
          <p:nvPr/>
        </p:nvSpPr>
        <p:spPr>
          <a:xfrm>
            <a:off x="651369" y="1254662"/>
            <a:ext cx="8576251" cy="1644384"/>
          </a:xfrm>
          <a:prstGeom prst="round2SameRect">
            <a:avLst>
              <a:gd name="adj1" fmla="val 50000"/>
              <a:gd name="adj2" fmla="val 0"/>
            </a:avLst>
          </a:prstGeom>
          <a:solidFill>
            <a:srgbClr val="3A4E6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chorCtr="0">
            <a:noAutofit/>
          </a:bodyPr>
          <a:lstStyle/>
          <a:p>
            <a:pPr algn="ctr" defTabSz="419100" fontAlgn="auto">
              <a:spcBef>
                <a:spcPts val="0"/>
              </a:spcBef>
              <a:spcAft>
                <a:spcPts val="0"/>
              </a:spcAft>
            </a:pPr>
            <a:r>
              <a:rPr lang="fr-FR" sz="2400" dirty="0">
                <a:solidFill>
                  <a:srgbClr val="FFFFFF"/>
                </a:solidFill>
                <a:ea typeface="Microsoft YaHei" pitchFamily="2"/>
                <a:cs typeface="Mangal" pitchFamily="2"/>
              </a:rPr>
              <a:t>Les enquêtes internationales (PISA, PIRLS) </a:t>
            </a:r>
            <a:br>
              <a:rPr lang="fr-FR" sz="2400" dirty="0">
                <a:solidFill>
                  <a:srgbClr val="FFFFFF"/>
                </a:solidFill>
                <a:ea typeface="Microsoft YaHei" pitchFamily="2"/>
                <a:cs typeface="Mangal" pitchFamily="2"/>
              </a:rPr>
            </a:br>
            <a:r>
              <a:rPr lang="fr-FR" sz="2400" dirty="0">
                <a:solidFill>
                  <a:srgbClr val="FFFFFF"/>
                </a:solidFill>
                <a:ea typeface="Microsoft YaHei" pitchFamily="2"/>
                <a:cs typeface="Mangal" pitchFamily="2"/>
              </a:rPr>
              <a:t>pointent du doigt l’insuffisante maitrise de la lecture chez de nombreux élèves francophones. </a:t>
            </a:r>
            <a:endParaRPr lang="fr-FR" sz="2400" dirty="0">
              <a:solidFill>
                <a:schemeClr val="bg1"/>
              </a:solidFill>
              <a:cs typeface="Calibri" panose="020F0502020204030204" pitchFamily="34" charset="0"/>
            </a:endParaRPr>
          </a:p>
        </p:txBody>
      </p:sp>
      <p:sp>
        <p:nvSpPr>
          <p:cNvPr id="2" name="Espace réservé du numéro de diapositive 1">
            <a:extLst>
              <a:ext uri="{FF2B5EF4-FFF2-40B4-BE49-F238E27FC236}">
                <a16:creationId xmlns:a16="http://schemas.microsoft.com/office/drawing/2014/main" id="{ECEBC9DD-B7CE-F949-AB89-228850DBDC03}"/>
              </a:ext>
            </a:extLst>
          </p:cNvPr>
          <p:cNvSpPr>
            <a:spLocks noGrp="1"/>
          </p:cNvSpPr>
          <p:nvPr>
            <p:ph type="sldNum" sz="quarter" idx="10"/>
          </p:nvPr>
        </p:nvSpPr>
        <p:spPr/>
        <p:txBody>
          <a:bodyPr/>
          <a:lstStyle/>
          <a:p>
            <a:pPr>
              <a:defRPr/>
            </a:pPr>
            <a:fld id="{D3036D68-4E86-F94A-9456-7B26DF1855FE}" type="slidenum">
              <a:rPr lang="fr-BE" smtClean="0"/>
              <a:pPr>
                <a:defRPr/>
              </a:pPr>
              <a:t>13</a:t>
            </a:fld>
            <a:endParaRPr lang="fr-BE" dirty="0"/>
          </a:p>
        </p:txBody>
      </p:sp>
      <p:sp>
        <p:nvSpPr>
          <p:cNvPr id="8" name="Rectangle : avec coins arrondis en haut 7">
            <a:extLst>
              <a:ext uri="{FF2B5EF4-FFF2-40B4-BE49-F238E27FC236}">
                <a16:creationId xmlns:a16="http://schemas.microsoft.com/office/drawing/2014/main" id="{AD0432ED-D197-401A-9DC6-5BC1D00E89AC}"/>
              </a:ext>
            </a:extLst>
          </p:cNvPr>
          <p:cNvSpPr/>
          <p:nvPr/>
        </p:nvSpPr>
        <p:spPr>
          <a:xfrm>
            <a:off x="651369" y="1169741"/>
            <a:ext cx="8576251" cy="1893194"/>
          </a:xfrm>
          <a:prstGeom prst="round2SameRect">
            <a:avLst>
              <a:gd name="adj1" fmla="val 50000"/>
              <a:gd name="adj2" fmla="val 0"/>
            </a:avLst>
          </a:prstGeom>
          <a:solidFill>
            <a:srgbClr val="3A4E6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chorCtr="0">
            <a:noAutofit/>
          </a:bodyPr>
          <a:lstStyle/>
          <a:p>
            <a:pPr algn="ctr" defTabSz="419100" fontAlgn="auto">
              <a:spcBef>
                <a:spcPts val="0"/>
              </a:spcBef>
              <a:spcAft>
                <a:spcPts val="0"/>
              </a:spcAft>
            </a:pPr>
            <a:r>
              <a:rPr lang="fr-FR" sz="2400" dirty="0">
                <a:solidFill>
                  <a:srgbClr val="FFFFFF"/>
                </a:solidFill>
                <a:ea typeface="Microsoft YaHei" pitchFamily="2"/>
                <a:cs typeface="Mangal" pitchFamily="2"/>
              </a:rPr>
              <a:t>Les enquêtes internationales (PISA, PIRLS) </a:t>
            </a:r>
            <a:br>
              <a:rPr lang="fr-FR" sz="2400" dirty="0">
                <a:solidFill>
                  <a:srgbClr val="FFFFFF"/>
                </a:solidFill>
                <a:ea typeface="Microsoft YaHei" pitchFamily="2"/>
                <a:cs typeface="Mangal" pitchFamily="2"/>
              </a:rPr>
            </a:br>
            <a:r>
              <a:rPr lang="fr-FR" sz="2400" dirty="0">
                <a:solidFill>
                  <a:srgbClr val="FFFFFF"/>
                </a:solidFill>
                <a:ea typeface="Microsoft YaHei" pitchFamily="2"/>
                <a:cs typeface="Mangal" pitchFamily="2"/>
              </a:rPr>
              <a:t>pointent du doigt le système particulièrement inégalitaire de l’enseignement en Belgique francophone. </a:t>
            </a:r>
          </a:p>
          <a:p>
            <a:pPr algn="ctr" defTabSz="419100" fontAlgn="auto">
              <a:spcBef>
                <a:spcPts val="0"/>
              </a:spcBef>
              <a:spcAft>
                <a:spcPts val="0"/>
              </a:spcAft>
            </a:pPr>
            <a:r>
              <a:rPr lang="fr-FR" sz="2400" dirty="0">
                <a:solidFill>
                  <a:srgbClr val="FFFFFF"/>
                </a:solidFill>
                <a:ea typeface="Microsoft YaHei" pitchFamily="2"/>
                <a:cs typeface="Mangal" pitchFamily="2"/>
              </a:rPr>
              <a:t>La maitrise langagière y est-elle pour quelque chose?</a:t>
            </a:r>
          </a:p>
          <a:p>
            <a:pPr algn="ctr" defTabSz="419100" fontAlgn="auto">
              <a:spcBef>
                <a:spcPts val="0"/>
              </a:spcBef>
              <a:spcAft>
                <a:spcPts val="0"/>
              </a:spcAft>
            </a:pPr>
            <a:endParaRPr lang="fr-FR" sz="2400" dirty="0">
              <a:solidFill>
                <a:schemeClr val="bg1"/>
              </a:solidFill>
              <a:cs typeface="Calibri" panose="020F0502020204030204" pitchFamily="34" charset="0"/>
            </a:endParaRPr>
          </a:p>
        </p:txBody>
      </p:sp>
      <p:sp>
        <p:nvSpPr>
          <p:cNvPr id="10" name="Rectangle : avec coins arrondis en haut 9">
            <a:extLst>
              <a:ext uri="{FF2B5EF4-FFF2-40B4-BE49-F238E27FC236}">
                <a16:creationId xmlns:a16="http://schemas.microsoft.com/office/drawing/2014/main" id="{73DB87C3-FAF1-417C-8065-2BB153F12B5B}"/>
              </a:ext>
            </a:extLst>
          </p:cNvPr>
          <p:cNvSpPr/>
          <p:nvPr/>
        </p:nvSpPr>
        <p:spPr>
          <a:xfrm>
            <a:off x="651369" y="1169740"/>
            <a:ext cx="8576251" cy="2204525"/>
          </a:xfrm>
          <a:prstGeom prst="round2SameRect">
            <a:avLst>
              <a:gd name="adj1" fmla="val 50000"/>
              <a:gd name="adj2" fmla="val 0"/>
            </a:avLst>
          </a:prstGeom>
          <a:solidFill>
            <a:srgbClr val="3A4E6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chorCtr="0">
            <a:noAutofit/>
          </a:bodyPr>
          <a:lstStyle/>
          <a:p>
            <a:pPr algn="ctr" defTabSz="829452">
              <a:spcAft>
                <a:spcPts val="771"/>
              </a:spcAft>
              <a:defRPr/>
            </a:pPr>
            <a:r>
              <a:rPr lang="fr-FR" sz="2400" dirty="0">
                <a:solidFill>
                  <a:schemeClr val="bg1"/>
                </a:solidFill>
                <a:ea typeface="Microsoft YaHei" pitchFamily="2"/>
                <a:cs typeface="Mangal" pitchFamily="2"/>
              </a:rPr>
              <a:t>En troisième année secondaire, le taux de retard scolaire atteint 49%, soit un élève sur deux en retard de un an au moins</a:t>
            </a:r>
          </a:p>
          <a:p>
            <a:pPr algn="ctr" defTabSz="829452">
              <a:spcAft>
                <a:spcPts val="771"/>
              </a:spcAft>
              <a:defRPr/>
            </a:pPr>
            <a:r>
              <a:rPr lang="fr-FR" sz="2400" dirty="0">
                <a:solidFill>
                  <a:schemeClr val="bg1"/>
                </a:solidFill>
                <a:ea typeface="Microsoft YaHei" pitchFamily="2"/>
                <a:cs typeface="Mangal" pitchFamily="2"/>
              </a:rPr>
              <a:t>(FWB, 2018) </a:t>
            </a:r>
          </a:p>
        </p:txBody>
      </p:sp>
      <p:sp>
        <p:nvSpPr>
          <p:cNvPr id="13" name="Rectangle 12">
            <a:extLst>
              <a:ext uri="{FF2B5EF4-FFF2-40B4-BE49-F238E27FC236}">
                <a16:creationId xmlns:a16="http://schemas.microsoft.com/office/drawing/2014/main" id="{8A04B732-BE18-41F5-BC25-5B2A4328AFAD}"/>
              </a:ext>
            </a:extLst>
          </p:cNvPr>
          <p:cNvSpPr/>
          <p:nvPr/>
        </p:nvSpPr>
        <p:spPr>
          <a:xfrm>
            <a:off x="3629990" y="3644644"/>
            <a:ext cx="2619007" cy="2897824"/>
          </a:xfrm>
          <a:prstGeom prst="rect">
            <a:avLst/>
          </a:prstGeom>
          <a:solidFill>
            <a:srgbClr val="698079"/>
          </a:solidFill>
        </p:spPr>
        <p:txBody>
          <a:bodyPr wrap="square" lIns="90000" anchor="ctr" anchorCtr="0">
            <a:noAutofit/>
          </a:bodyPr>
          <a:lstStyle/>
          <a:p>
            <a:pPr algn="ctr" defTabSz="829452">
              <a:spcAft>
                <a:spcPts val="771"/>
              </a:spcAft>
              <a:defRPr/>
            </a:pPr>
            <a:r>
              <a:rPr lang="fr-FR" sz="2000" dirty="0">
                <a:solidFill>
                  <a:schemeClr val="bg1"/>
                </a:solidFill>
                <a:ea typeface="Microsoft YaHei" pitchFamily="2"/>
                <a:cs typeface="Mangal" pitchFamily="2"/>
              </a:rPr>
              <a:t>La société du XXI</a:t>
            </a:r>
            <a:r>
              <a:rPr lang="fr-FR" sz="2000" baseline="30000" dirty="0">
                <a:solidFill>
                  <a:schemeClr val="bg1"/>
                </a:solidFill>
                <a:ea typeface="Microsoft YaHei" pitchFamily="2"/>
                <a:cs typeface="Mangal" pitchFamily="2"/>
              </a:rPr>
              <a:t>e</a:t>
            </a:r>
            <a:r>
              <a:rPr lang="fr-FR" sz="2000" dirty="0">
                <a:solidFill>
                  <a:schemeClr val="bg1"/>
                </a:solidFill>
                <a:ea typeface="Microsoft YaHei" pitchFamily="2"/>
                <a:cs typeface="Mangal" pitchFamily="2"/>
              </a:rPr>
              <a:t> siècle est de plus en plus multilingue.</a:t>
            </a:r>
          </a:p>
          <a:p>
            <a:pPr algn="ctr" defTabSz="829452">
              <a:spcAft>
                <a:spcPts val="771"/>
              </a:spcAft>
              <a:defRPr/>
            </a:pPr>
            <a:r>
              <a:rPr lang="fr-FR" sz="2000" dirty="0">
                <a:solidFill>
                  <a:schemeClr val="bg1"/>
                </a:solidFill>
                <a:ea typeface="Microsoft YaHei" pitchFamily="2"/>
                <a:cs typeface="Mangal" pitchFamily="2"/>
              </a:rPr>
              <a:t>La langue de l’école est pour beaucoup d’élèves une langue seconde.</a:t>
            </a:r>
          </a:p>
          <a:p>
            <a:pPr algn="ctr" defTabSz="829452">
              <a:spcAft>
                <a:spcPts val="771"/>
              </a:spcAft>
              <a:defRPr/>
            </a:pPr>
            <a:endParaRPr lang="fr-FR" sz="2000" dirty="0">
              <a:solidFill>
                <a:schemeClr val="bg1"/>
              </a:solidFill>
              <a:ea typeface="Microsoft YaHei" pitchFamily="2"/>
              <a:cs typeface="Mangal" pitchFamily="2"/>
            </a:endParaRPr>
          </a:p>
        </p:txBody>
      </p:sp>
      <p:sp>
        <p:nvSpPr>
          <p:cNvPr id="15" name="Rectangle : avec coin arrondi 14">
            <a:extLst>
              <a:ext uri="{FF2B5EF4-FFF2-40B4-BE49-F238E27FC236}">
                <a16:creationId xmlns:a16="http://schemas.microsoft.com/office/drawing/2014/main" id="{D86863F3-CAE0-446B-9DA5-BB80D8DC08E4}"/>
              </a:ext>
            </a:extLst>
          </p:cNvPr>
          <p:cNvSpPr/>
          <p:nvPr/>
        </p:nvSpPr>
        <p:spPr>
          <a:xfrm rot="5400000">
            <a:off x="6917577" y="3335680"/>
            <a:ext cx="2001079" cy="2619006"/>
          </a:xfrm>
          <a:prstGeom prst="round1Rect">
            <a:avLst>
              <a:gd name="adj" fmla="val 18545"/>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50800" tIns="50800" rIns="50800" bIns="50800" numCol="1" spcCol="38100" rtlCol="0" anchor="ctr">
            <a:noAutofit/>
          </a:bodyPr>
          <a:lstStyle/>
          <a:p>
            <a:pPr algn="ctr" defTabSz="829452">
              <a:spcAft>
                <a:spcPts val="771"/>
              </a:spcAft>
              <a:defRPr/>
            </a:pPr>
            <a:r>
              <a:rPr lang="fr-FR" sz="2400" dirty="0">
                <a:solidFill>
                  <a:schemeClr val="bg1"/>
                </a:solidFill>
                <a:ea typeface="Microsoft YaHei" pitchFamily="2"/>
                <a:cs typeface="Mangal" pitchFamily="2"/>
              </a:rPr>
              <a:t>Maitrise langagière et réussite scolaire</a:t>
            </a:r>
          </a:p>
        </p:txBody>
      </p:sp>
      <p:sp>
        <p:nvSpPr>
          <p:cNvPr id="16" name="Flèche : droite 1">
            <a:extLst>
              <a:ext uri="{FF2B5EF4-FFF2-40B4-BE49-F238E27FC236}">
                <a16:creationId xmlns:a16="http://schemas.microsoft.com/office/drawing/2014/main" id="{4E2E96C4-A8EA-40AA-8627-B2D5487B1960}"/>
              </a:ext>
            </a:extLst>
          </p:cNvPr>
          <p:cNvSpPr/>
          <p:nvPr/>
        </p:nvSpPr>
        <p:spPr>
          <a:xfrm rot="5400000">
            <a:off x="7408789" y="5383897"/>
            <a:ext cx="1018654" cy="1064408"/>
          </a:xfrm>
          <a:prstGeom prst="rightArrow">
            <a:avLst/>
          </a:prstGeom>
          <a:solidFill>
            <a:schemeClr val="accent5"/>
          </a:solidFill>
          <a:ln w="571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sp>
        <p:nvSpPr>
          <p:cNvPr id="17" name="ZoneTexte 16">
            <a:extLst>
              <a:ext uri="{FF2B5EF4-FFF2-40B4-BE49-F238E27FC236}">
                <a16:creationId xmlns:a16="http://schemas.microsoft.com/office/drawing/2014/main" id="{4CFEC994-D8FF-4723-8731-6D6D53C3F8D6}"/>
              </a:ext>
            </a:extLst>
          </p:cNvPr>
          <p:cNvSpPr txBox="1"/>
          <p:nvPr/>
        </p:nvSpPr>
        <p:spPr>
          <a:xfrm>
            <a:off x="6835936" y="6542467"/>
            <a:ext cx="2164360" cy="3206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ts val="1700"/>
              </a:lnSpc>
              <a:spcBef>
                <a:spcPts val="0"/>
              </a:spcBef>
              <a:spcAft>
                <a:spcPts val="0"/>
              </a:spcAft>
              <a:buClrTx/>
              <a:buSzTx/>
              <a:buFontTx/>
              <a:buNone/>
              <a:tabLst/>
            </a:pPr>
            <a:r>
              <a:rPr kumimoji="0" lang="fr-BE" sz="2400" b="1" i="1" u="none" strike="noStrike" cap="none" spc="0" normalizeH="0" baseline="0" dirty="0">
                <a:ln>
                  <a:noFill/>
                </a:ln>
                <a:solidFill>
                  <a:srgbClr val="3A4E6E"/>
                </a:solidFill>
                <a:effectLst/>
                <a:uFillTx/>
                <a:latin typeface="+mn-lt"/>
                <a:ea typeface="+mn-ea"/>
                <a:cs typeface="+mn-cs"/>
                <a:sym typeface="Futura"/>
              </a:rPr>
              <a:t>Quels liens ?</a:t>
            </a:r>
          </a:p>
        </p:txBody>
      </p:sp>
      <p:sp>
        <p:nvSpPr>
          <p:cNvPr id="18" name="Rectangle : avec coin arrondi 17">
            <a:extLst>
              <a:ext uri="{FF2B5EF4-FFF2-40B4-BE49-F238E27FC236}">
                <a16:creationId xmlns:a16="http://schemas.microsoft.com/office/drawing/2014/main" id="{57624485-1687-4F52-A91F-2B03B6F6E59D}"/>
              </a:ext>
            </a:extLst>
          </p:cNvPr>
          <p:cNvSpPr/>
          <p:nvPr/>
        </p:nvSpPr>
        <p:spPr>
          <a:xfrm rot="16200000" flipH="1">
            <a:off x="511963" y="3784052"/>
            <a:ext cx="2897824" cy="2619009"/>
          </a:xfrm>
          <a:prstGeom prst="round1Rect">
            <a:avLst>
              <a:gd name="adj" fmla="val 15464"/>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 wrap="square" lIns="50800" tIns="50800" rIns="50800" bIns="50800" numCol="1" spcCol="38100" rtlCol="0" anchor="ctr" anchorCtr="0">
            <a:noAutofit/>
          </a:bodyPr>
          <a:lstStyle/>
          <a:p>
            <a:pPr algn="ctr" defTabSz="829452">
              <a:spcAft>
                <a:spcPts val="771"/>
              </a:spcAft>
              <a:defRPr/>
            </a:pPr>
            <a:r>
              <a:rPr lang="fr-FR" sz="2400" dirty="0">
                <a:solidFill>
                  <a:srgbClr val="FFFFFF"/>
                </a:solidFill>
                <a:ea typeface="Microsoft YaHei" pitchFamily="2"/>
                <a:cs typeface="Mangal" pitchFamily="2"/>
              </a:rPr>
              <a:t>Nos  adolescents francophones ne comprennent pas ce qu’ils lisent. (PISA, PIRLS)</a:t>
            </a:r>
            <a:endParaRPr lang="fr-FR" sz="2400" dirty="0">
              <a:solidFill>
                <a:schemeClr val="bg1"/>
              </a:solidFill>
              <a:cs typeface="Calibri" panose="020F0502020204030204" pitchFamily="34" charset="0"/>
            </a:endParaRPr>
          </a:p>
        </p:txBody>
      </p:sp>
      <p:pic>
        <p:nvPicPr>
          <p:cNvPr id="3" name="13-00" descr="13-00">
            <a:hlinkClick r:id="" action="ppaction://media"/>
            <a:extLst>
              <a:ext uri="{FF2B5EF4-FFF2-40B4-BE49-F238E27FC236}">
                <a16:creationId xmlns:a16="http://schemas.microsoft.com/office/drawing/2014/main" id="{44858119-1FB7-724C-BFAF-8B1F715C23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88" y="1588"/>
            <a:ext cx="812800" cy="812800"/>
          </a:xfrm>
          <a:prstGeom prst="rect">
            <a:avLst/>
          </a:prstGeom>
        </p:spPr>
      </p:pic>
    </p:spTree>
    <p:extLst>
      <p:ext uri="{BB962C8B-B14F-4D97-AF65-F5344CB8AC3E}">
        <p14:creationId xmlns:p14="http://schemas.microsoft.com/office/powerpoint/2010/main" val="37746365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9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 coins arrondis 24">
            <a:extLst>
              <a:ext uri="{FF2B5EF4-FFF2-40B4-BE49-F238E27FC236}">
                <a16:creationId xmlns:a16="http://schemas.microsoft.com/office/drawing/2014/main" id="{86F0B6B0-C228-4A24-9E1C-272B833380B3}"/>
              </a:ext>
            </a:extLst>
          </p:cNvPr>
          <p:cNvSpPr/>
          <p:nvPr/>
        </p:nvSpPr>
        <p:spPr>
          <a:xfrm>
            <a:off x="1585535" y="901476"/>
            <a:ext cx="6946710" cy="5810220"/>
          </a:xfrm>
          <a:prstGeom prst="roundRect">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sp>
        <p:nvSpPr>
          <p:cNvPr id="6" name="Rectangle : avec coin arrondi 5">
            <a:extLst>
              <a:ext uri="{FF2B5EF4-FFF2-40B4-BE49-F238E27FC236}">
                <a16:creationId xmlns:a16="http://schemas.microsoft.com/office/drawing/2014/main" id="{598D85A7-E2D1-A346-AB6E-77E93E6369AF}"/>
              </a:ext>
            </a:extLst>
          </p:cNvPr>
          <p:cNvSpPr/>
          <p:nvPr/>
        </p:nvSpPr>
        <p:spPr>
          <a:xfrm flipH="1">
            <a:off x="1810921" y="1112586"/>
            <a:ext cx="3128572" cy="2880928"/>
          </a:xfrm>
          <a:prstGeom prst="round1Rect">
            <a:avLst>
              <a:gd name="adj" fmla="val 30037"/>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algn="ctr" defTabSz="419100" fontAlgn="auto">
              <a:spcBef>
                <a:spcPts val="0"/>
              </a:spcBef>
              <a:spcAft>
                <a:spcPts val="0"/>
              </a:spcAft>
            </a:pPr>
            <a:r>
              <a:rPr lang="fr-FR" sz="2400" dirty="0">
                <a:solidFill>
                  <a:schemeClr val="bg1"/>
                </a:solidFill>
                <a:cs typeface="Calibri" panose="020F0502020204030204" pitchFamily="34" charset="0"/>
              </a:rPr>
              <a:t>Entre Paris et Bruxelles, c’est combien ?</a:t>
            </a:r>
          </a:p>
        </p:txBody>
      </p:sp>
      <p:sp>
        <p:nvSpPr>
          <p:cNvPr id="23" name="ZoneTexte 22">
            <a:extLst>
              <a:ext uri="{FF2B5EF4-FFF2-40B4-BE49-F238E27FC236}">
                <a16:creationId xmlns:a16="http://schemas.microsoft.com/office/drawing/2014/main" id="{D61B9DCC-FE4B-3E48-866C-042264EB9070}"/>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DE LA COMMUNICATION FAMILIÈRE AUX APPRENTISSAGES</a:t>
            </a:r>
          </a:p>
        </p:txBody>
      </p:sp>
      <p:sp>
        <p:nvSpPr>
          <p:cNvPr id="2" name="Espace réservé du numéro de diapositive 1">
            <a:extLst>
              <a:ext uri="{FF2B5EF4-FFF2-40B4-BE49-F238E27FC236}">
                <a16:creationId xmlns:a16="http://schemas.microsoft.com/office/drawing/2014/main" id="{D0856ACC-D99C-0644-BE05-C50D006CF812}"/>
              </a:ext>
            </a:extLst>
          </p:cNvPr>
          <p:cNvSpPr>
            <a:spLocks noGrp="1"/>
          </p:cNvSpPr>
          <p:nvPr>
            <p:ph type="sldNum" sz="quarter" idx="10"/>
          </p:nvPr>
        </p:nvSpPr>
        <p:spPr/>
        <p:txBody>
          <a:bodyPr/>
          <a:lstStyle/>
          <a:p>
            <a:pPr>
              <a:defRPr/>
            </a:pPr>
            <a:fld id="{D3036D68-4E86-F94A-9456-7B26DF1855FE}" type="slidenum">
              <a:rPr lang="fr-BE" smtClean="0"/>
              <a:pPr>
                <a:defRPr/>
              </a:pPr>
              <a:t>14</a:t>
            </a:fld>
            <a:endParaRPr lang="fr-BE" dirty="0"/>
          </a:p>
        </p:txBody>
      </p:sp>
      <p:pic>
        <p:nvPicPr>
          <p:cNvPr id="3" name="14-00" descr="14-00">
            <a:hlinkClick r:id="" action="ppaction://media"/>
            <a:extLst>
              <a:ext uri="{FF2B5EF4-FFF2-40B4-BE49-F238E27FC236}">
                <a16:creationId xmlns:a16="http://schemas.microsoft.com/office/drawing/2014/main" id="{A7AE433F-83AB-134B-89DD-F85086F8902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88" y="1588"/>
            <a:ext cx="812800" cy="812800"/>
          </a:xfrm>
          <a:prstGeom prst="rect">
            <a:avLst/>
          </a:prstGeom>
        </p:spPr>
      </p:pic>
    </p:spTree>
    <p:extLst>
      <p:ext uri="{BB962C8B-B14F-4D97-AF65-F5344CB8AC3E}">
        <p14:creationId xmlns:p14="http://schemas.microsoft.com/office/powerpoint/2010/main" val="28938065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84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 coins arrondis 24">
            <a:extLst>
              <a:ext uri="{FF2B5EF4-FFF2-40B4-BE49-F238E27FC236}">
                <a16:creationId xmlns:a16="http://schemas.microsoft.com/office/drawing/2014/main" id="{86F0B6B0-C228-4A24-9E1C-272B833380B3}"/>
              </a:ext>
            </a:extLst>
          </p:cNvPr>
          <p:cNvSpPr/>
          <p:nvPr/>
        </p:nvSpPr>
        <p:spPr>
          <a:xfrm>
            <a:off x="1585535" y="901476"/>
            <a:ext cx="6946710" cy="5810220"/>
          </a:xfrm>
          <a:prstGeom prst="roundRect">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sp>
        <p:nvSpPr>
          <p:cNvPr id="5" name="Rectangle : avec coin arrondi 4">
            <a:extLst>
              <a:ext uri="{FF2B5EF4-FFF2-40B4-BE49-F238E27FC236}">
                <a16:creationId xmlns:a16="http://schemas.microsoft.com/office/drawing/2014/main" id="{531223B5-4033-674C-BD73-FF8834EA135B}"/>
              </a:ext>
            </a:extLst>
          </p:cNvPr>
          <p:cNvSpPr/>
          <p:nvPr/>
        </p:nvSpPr>
        <p:spPr>
          <a:xfrm>
            <a:off x="5141129" y="1112585"/>
            <a:ext cx="3174440" cy="2880927"/>
          </a:xfrm>
          <a:prstGeom prst="round1Rect">
            <a:avLst>
              <a:gd name="adj" fmla="val 30956"/>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algn="ctr" defTabSz="419100" fontAlgn="auto">
              <a:spcBef>
                <a:spcPts val="0"/>
              </a:spcBef>
              <a:spcAft>
                <a:spcPts val="0"/>
              </a:spcAft>
            </a:pPr>
            <a:r>
              <a:rPr lang="fr-FR" sz="2400" dirty="0">
                <a:solidFill>
                  <a:srgbClr val="FFFFFF"/>
                </a:solidFill>
                <a:ea typeface="Microsoft YaHei" pitchFamily="2"/>
                <a:cs typeface="Mangal" pitchFamily="2"/>
              </a:rPr>
              <a:t>Quelle est la distance à vol d’oiseau entre Paris et Bruxelles ?</a:t>
            </a:r>
          </a:p>
        </p:txBody>
      </p:sp>
      <p:sp>
        <p:nvSpPr>
          <p:cNvPr id="6" name="Rectangle : avec coin arrondi 5">
            <a:extLst>
              <a:ext uri="{FF2B5EF4-FFF2-40B4-BE49-F238E27FC236}">
                <a16:creationId xmlns:a16="http://schemas.microsoft.com/office/drawing/2014/main" id="{598D85A7-E2D1-A346-AB6E-77E93E6369AF}"/>
              </a:ext>
            </a:extLst>
          </p:cNvPr>
          <p:cNvSpPr/>
          <p:nvPr/>
        </p:nvSpPr>
        <p:spPr>
          <a:xfrm flipH="1">
            <a:off x="1810921" y="1112586"/>
            <a:ext cx="3128572" cy="2880928"/>
          </a:xfrm>
          <a:prstGeom prst="round1Rect">
            <a:avLst>
              <a:gd name="adj" fmla="val 30037"/>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algn="ctr" defTabSz="419100" fontAlgn="auto">
              <a:spcBef>
                <a:spcPts val="0"/>
              </a:spcBef>
              <a:spcAft>
                <a:spcPts val="0"/>
              </a:spcAft>
            </a:pPr>
            <a:r>
              <a:rPr lang="fr-FR" sz="2400" dirty="0">
                <a:solidFill>
                  <a:schemeClr val="bg1"/>
                </a:solidFill>
                <a:cs typeface="Calibri" panose="020F0502020204030204" pitchFamily="34" charset="0"/>
              </a:rPr>
              <a:t>Entre Paris et Bruxelles, c’est combien ?</a:t>
            </a:r>
          </a:p>
        </p:txBody>
      </p:sp>
      <p:sp>
        <p:nvSpPr>
          <p:cNvPr id="23" name="ZoneTexte 22">
            <a:extLst>
              <a:ext uri="{FF2B5EF4-FFF2-40B4-BE49-F238E27FC236}">
                <a16:creationId xmlns:a16="http://schemas.microsoft.com/office/drawing/2014/main" id="{D61B9DCC-FE4B-3E48-866C-042264EB9070}"/>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DE LA COMMUNICATION FAMILIÈRE AUX APPRENTISSAGES</a:t>
            </a:r>
          </a:p>
        </p:txBody>
      </p:sp>
      <p:sp>
        <p:nvSpPr>
          <p:cNvPr id="2" name="Espace réservé du numéro de diapositive 1">
            <a:extLst>
              <a:ext uri="{FF2B5EF4-FFF2-40B4-BE49-F238E27FC236}">
                <a16:creationId xmlns:a16="http://schemas.microsoft.com/office/drawing/2014/main" id="{E20961D5-CC9A-E548-A3A0-E5108AE8C198}"/>
              </a:ext>
            </a:extLst>
          </p:cNvPr>
          <p:cNvSpPr>
            <a:spLocks noGrp="1"/>
          </p:cNvSpPr>
          <p:nvPr>
            <p:ph type="sldNum" sz="quarter" idx="10"/>
          </p:nvPr>
        </p:nvSpPr>
        <p:spPr/>
        <p:txBody>
          <a:bodyPr/>
          <a:lstStyle/>
          <a:p>
            <a:pPr>
              <a:defRPr/>
            </a:pPr>
            <a:fld id="{D3036D68-4E86-F94A-9456-7B26DF1855FE}" type="slidenum">
              <a:rPr lang="fr-BE" smtClean="0"/>
              <a:pPr>
                <a:defRPr/>
              </a:pPr>
              <a:t>15</a:t>
            </a:fld>
            <a:endParaRPr lang="fr-BE" dirty="0"/>
          </a:p>
        </p:txBody>
      </p:sp>
      <p:pic>
        <p:nvPicPr>
          <p:cNvPr id="3" name="15-00" descr="15-00">
            <a:hlinkClick r:id="" action="ppaction://media"/>
            <a:extLst>
              <a:ext uri="{FF2B5EF4-FFF2-40B4-BE49-F238E27FC236}">
                <a16:creationId xmlns:a16="http://schemas.microsoft.com/office/drawing/2014/main" id="{C92AD5FD-8E12-D844-8ABC-A5807796C21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88" y="1588"/>
            <a:ext cx="812800" cy="812800"/>
          </a:xfrm>
          <a:prstGeom prst="rect">
            <a:avLst/>
          </a:prstGeom>
        </p:spPr>
      </p:pic>
    </p:spTree>
    <p:extLst>
      <p:ext uri="{BB962C8B-B14F-4D97-AF65-F5344CB8AC3E}">
        <p14:creationId xmlns:p14="http://schemas.microsoft.com/office/powerpoint/2010/main" val="1561384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0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 coins arrondis 24">
            <a:extLst>
              <a:ext uri="{FF2B5EF4-FFF2-40B4-BE49-F238E27FC236}">
                <a16:creationId xmlns:a16="http://schemas.microsoft.com/office/drawing/2014/main" id="{86F0B6B0-C228-4A24-9E1C-272B833380B3}"/>
              </a:ext>
            </a:extLst>
          </p:cNvPr>
          <p:cNvSpPr/>
          <p:nvPr/>
        </p:nvSpPr>
        <p:spPr>
          <a:xfrm>
            <a:off x="1585535" y="901476"/>
            <a:ext cx="6946710" cy="5810220"/>
          </a:xfrm>
          <a:prstGeom prst="roundRect">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sp>
        <p:nvSpPr>
          <p:cNvPr id="5" name="Rectangle : avec coin arrondi 4">
            <a:extLst>
              <a:ext uri="{FF2B5EF4-FFF2-40B4-BE49-F238E27FC236}">
                <a16:creationId xmlns:a16="http://schemas.microsoft.com/office/drawing/2014/main" id="{531223B5-4033-674C-BD73-FF8834EA135B}"/>
              </a:ext>
            </a:extLst>
          </p:cNvPr>
          <p:cNvSpPr/>
          <p:nvPr/>
        </p:nvSpPr>
        <p:spPr>
          <a:xfrm>
            <a:off x="5141129" y="1112585"/>
            <a:ext cx="3174440" cy="2880927"/>
          </a:xfrm>
          <a:prstGeom prst="round1Rect">
            <a:avLst>
              <a:gd name="adj" fmla="val 30956"/>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algn="ctr" defTabSz="419100" fontAlgn="auto">
              <a:spcBef>
                <a:spcPts val="0"/>
              </a:spcBef>
              <a:spcAft>
                <a:spcPts val="0"/>
              </a:spcAft>
            </a:pPr>
            <a:r>
              <a:rPr lang="fr-FR" sz="2400" dirty="0">
                <a:solidFill>
                  <a:srgbClr val="FFFFFF"/>
                </a:solidFill>
                <a:ea typeface="Microsoft YaHei" pitchFamily="2"/>
                <a:cs typeface="Mangal" pitchFamily="2"/>
              </a:rPr>
              <a:t>Quelle est la distance à vol d’oiseau entre Paris et Bruxelles ?</a:t>
            </a:r>
          </a:p>
        </p:txBody>
      </p:sp>
      <p:sp>
        <p:nvSpPr>
          <p:cNvPr id="6" name="Rectangle : avec coin arrondi 5">
            <a:extLst>
              <a:ext uri="{FF2B5EF4-FFF2-40B4-BE49-F238E27FC236}">
                <a16:creationId xmlns:a16="http://schemas.microsoft.com/office/drawing/2014/main" id="{598D85A7-E2D1-A346-AB6E-77E93E6369AF}"/>
              </a:ext>
            </a:extLst>
          </p:cNvPr>
          <p:cNvSpPr/>
          <p:nvPr/>
        </p:nvSpPr>
        <p:spPr>
          <a:xfrm flipH="1">
            <a:off x="1810921" y="1112586"/>
            <a:ext cx="3128572" cy="2880928"/>
          </a:xfrm>
          <a:prstGeom prst="round1Rect">
            <a:avLst>
              <a:gd name="adj" fmla="val 30037"/>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algn="ctr" defTabSz="419100" fontAlgn="auto">
              <a:spcBef>
                <a:spcPts val="0"/>
              </a:spcBef>
              <a:spcAft>
                <a:spcPts val="0"/>
              </a:spcAft>
            </a:pPr>
            <a:r>
              <a:rPr lang="fr-FR" sz="2400" dirty="0">
                <a:solidFill>
                  <a:schemeClr val="bg1"/>
                </a:solidFill>
                <a:cs typeface="Calibri" panose="020F0502020204030204" pitchFamily="34" charset="0"/>
              </a:rPr>
              <a:t>Entre Paris et Bruxelles, c’est combien ?</a:t>
            </a:r>
          </a:p>
        </p:txBody>
      </p:sp>
      <p:sp>
        <p:nvSpPr>
          <p:cNvPr id="15" name="Rectangle : avec coin arrondi 14">
            <a:extLst>
              <a:ext uri="{FF2B5EF4-FFF2-40B4-BE49-F238E27FC236}">
                <a16:creationId xmlns:a16="http://schemas.microsoft.com/office/drawing/2014/main" id="{BEFA59BA-4BD7-D549-A9E1-59838B0938A9}"/>
              </a:ext>
            </a:extLst>
          </p:cNvPr>
          <p:cNvSpPr/>
          <p:nvPr/>
        </p:nvSpPr>
        <p:spPr>
          <a:xfrm rot="16200000" flipH="1">
            <a:off x="2263932" y="3771527"/>
            <a:ext cx="2222558" cy="3128572"/>
          </a:xfrm>
          <a:prstGeom prst="round1Rect">
            <a:avLst>
              <a:gd name="adj" fmla="val 39511"/>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 wrap="square" lIns="50800" tIns="50800" rIns="50800" bIns="50800" numCol="1" spcCol="38100" rtlCol="0" anchor="b" anchorCtr="1">
            <a:noAutofit/>
          </a:bodyPr>
          <a:lstStyle/>
          <a:p>
            <a:pPr algn="ctr">
              <a:spcAft>
                <a:spcPts val="1200"/>
              </a:spcAft>
            </a:pPr>
            <a:r>
              <a:rPr lang="fr-FR" sz="2000" b="1" dirty="0">
                <a:solidFill>
                  <a:schemeClr val="bg1">
                    <a:lumMod val="10000"/>
                  </a:schemeClr>
                </a:solidFill>
                <a:cs typeface="Calibri" panose="020F0502020204030204" pitchFamily="34" charset="0"/>
              </a:rPr>
              <a:t>Langage de communication familière</a:t>
            </a:r>
            <a:r>
              <a:rPr lang="fr-FR" sz="2000" dirty="0">
                <a:solidFill>
                  <a:schemeClr val="bg1">
                    <a:lumMod val="10000"/>
                  </a:schemeClr>
                </a:solidFill>
                <a:cs typeface="Calibri" panose="020F0502020204030204" pitchFamily="34" charset="0"/>
              </a:rPr>
              <a:t> </a:t>
            </a:r>
            <a:br>
              <a:rPr lang="fr-FR" sz="2000" dirty="0">
                <a:solidFill>
                  <a:schemeClr val="bg1">
                    <a:lumMod val="10000"/>
                  </a:schemeClr>
                </a:solidFill>
                <a:cs typeface="Calibri" panose="020F0502020204030204" pitchFamily="34" charset="0"/>
              </a:rPr>
            </a:br>
            <a:r>
              <a:rPr lang="fr-FR" sz="2000" dirty="0">
                <a:solidFill>
                  <a:schemeClr val="bg1">
                    <a:lumMod val="10000"/>
                  </a:schemeClr>
                </a:solidFill>
                <a:cs typeface="Calibri" panose="020F0502020204030204" pitchFamily="34" charset="0"/>
              </a:rPr>
              <a:t>(surtout oral)</a:t>
            </a:r>
          </a:p>
          <a:p>
            <a:pPr algn="ctr">
              <a:spcAft>
                <a:spcPts val="1200"/>
              </a:spcAft>
            </a:pPr>
            <a:r>
              <a:rPr lang="fr-FR" sz="2000" dirty="0">
                <a:solidFill>
                  <a:schemeClr val="bg1">
                    <a:lumMod val="10000"/>
                  </a:schemeClr>
                </a:solidFill>
                <a:cs typeface="Calibri" panose="020F0502020204030204" pitchFamily="34" charset="0"/>
              </a:rPr>
              <a:t>On se comprend </a:t>
            </a:r>
            <a:br>
              <a:rPr lang="fr-FR" sz="2000" dirty="0">
                <a:solidFill>
                  <a:schemeClr val="bg1">
                    <a:lumMod val="10000"/>
                  </a:schemeClr>
                </a:solidFill>
                <a:cs typeface="Calibri" panose="020F0502020204030204" pitchFamily="34" charset="0"/>
              </a:rPr>
            </a:br>
            <a:r>
              <a:rPr lang="fr-FR" sz="2000" dirty="0">
                <a:solidFill>
                  <a:schemeClr val="bg1">
                    <a:lumMod val="10000"/>
                  </a:schemeClr>
                </a:solidFill>
                <a:cs typeface="Calibri" panose="020F0502020204030204" pitchFamily="34" charset="0"/>
              </a:rPr>
              <a:t>à demi-mots.</a:t>
            </a:r>
          </a:p>
        </p:txBody>
      </p:sp>
      <p:sp>
        <p:nvSpPr>
          <p:cNvPr id="23" name="ZoneTexte 22">
            <a:extLst>
              <a:ext uri="{FF2B5EF4-FFF2-40B4-BE49-F238E27FC236}">
                <a16:creationId xmlns:a16="http://schemas.microsoft.com/office/drawing/2014/main" id="{D61B9DCC-FE4B-3E48-866C-042264EB9070}"/>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DE LA COMMUNICATION FAMILIÈRE AUX APPRENTISSAGES</a:t>
            </a:r>
          </a:p>
        </p:txBody>
      </p:sp>
      <p:sp>
        <p:nvSpPr>
          <p:cNvPr id="2" name="Espace réservé du numéro de diapositive 1">
            <a:extLst>
              <a:ext uri="{FF2B5EF4-FFF2-40B4-BE49-F238E27FC236}">
                <a16:creationId xmlns:a16="http://schemas.microsoft.com/office/drawing/2014/main" id="{5099A309-846C-A54F-B194-B96A041B1BCC}"/>
              </a:ext>
            </a:extLst>
          </p:cNvPr>
          <p:cNvSpPr>
            <a:spLocks noGrp="1"/>
          </p:cNvSpPr>
          <p:nvPr>
            <p:ph type="sldNum" sz="quarter" idx="10"/>
          </p:nvPr>
        </p:nvSpPr>
        <p:spPr/>
        <p:txBody>
          <a:bodyPr/>
          <a:lstStyle/>
          <a:p>
            <a:pPr>
              <a:defRPr/>
            </a:pPr>
            <a:fld id="{D3036D68-4E86-F94A-9456-7B26DF1855FE}" type="slidenum">
              <a:rPr lang="fr-BE" smtClean="0"/>
              <a:pPr>
                <a:defRPr/>
              </a:pPr>
              <a:t>16</a:t>
            </a:fld>
            <a:endParaRPr lang="fr-BE" dirty="0"/>
          </a:p>
        </p:txBody>
      </p:sp>
      <p:pic>
        <p:nvPicPr>
          <p:cNvPr id="3" name="16-00" descr="16-00">
            <a:hlinkClick r:id="" action="ppaction://media"/>
            <a:extLst>
              <a:ext uri="{FF2B5EF4-FFF2-40B4-BE49-F238E27FC236}">
                <a16:creationId xmlns:a16="http://schemas.microsoft.com/office/drawing/2014/main" id="{7FF4CE8F-2173-E045-9270-A09830A5D57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88" y="0"/>
            <a:ext cx="812800" cy="812800"/>
          </a:xfrm>
          <a:prstGeom prst="rect">
            <a:avLst/>
          </a:prstGeom>
        </p:spPr>
      </p:pic>
    </p:spTree>
    <p:extLst>
      <p:ext uri="{BB962C8B-B14F-4D97-AF65-F5344CB8AC3E}">
        <p14:creationId xmlns:p14="http://schemas.microsoft.com/office/powerpoint/2010/main" val="11295211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9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 coins arrondis 24">
            <a:extLst>
              <a:ext uri="{FF2B5EF4-FFF2-40B4-BE49-F238E27FC236}">
                <a16:creationId xmlns:a16="http://schemas.microsoft.com/office/drawing/2014/main" id="{86F0B6B0-C228-4A24-9E1C-272B833380B3}"/>
              </a:ext>
            </a:extLst>
          </p:cNvPr>
          <p:cNvSpPr/>
          <p:nvPr/>
        </p:nvSpPr>
        <p:spPr>
          <a:xfrm>
            <a:off x="1585535" y="901476"/>
            <a:ext cx="6946710" cy="5810220"/>
          </a:xfrm>
          <a:prstGeom prst="roundRect">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sp>
        <p:nvSpPr>
          <p:cNvPr id="5" name="Rectangle : avec coin arrondi 4">
            <a:extLst>
              <a:ext uri="{FF2B5EF4-FFF2-40B4-BE49-F238E27FC236}">
                <a16:creationId xmlns:a16="http://schemas.microsoft.com/office/drawing/2014/main" id="{531223B5-4033-674C-BD73-FF8834EA135B}"/>
              </a:ext>
            </a:extLst>
          </p:cNvPr>
          <p:cNvSpPr/>
          <p:nvPr/>
        </p:nvSpPr>
        <p:spPr>
          <a:xfrm>
            <a:off x="5141129" y="1112585"/>
            <a:ext cx="3174440" cy="2880927"/>
          </a:xfrm>
          <a:prstGeom prst="round1Rect">
            <a:avLst>
              <a:gd name="adj" fmla="val 30956"/>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algn="ctr" defTabSz="419100" fontAlgn="auto">
              <a:spcBef>
                <a:spcPts val="0"/>
              </a:spcBef>
              <a:spcAft>
                <a:spcPts val="0"/>
              </a:spcAft>
            </a:pPr>
            <a:r>
              <a:rPr lang="fr-FR" sz="2400" dirty="0">
                <a:solidFill>
                  <a:srgbClr val="FFFFFF"/>
                </a:solidFill>
                <a:ea typeface="Microsoft YaHei" pitchFamily="2"/>
                <a:cs typeface="Mangal" pitchFamily="2"/>
              </a:rPr>
              <a:t>Quelle est la distance à vol d’oiseau entre Paris et Bruxelles ?</a:t>
            </a:r>
          </a:p>
        </p:txBody>
      </p:sp>
      <p:sp>
        <p:nvSpPr>
          <p:cNvPr id="6" name="Rectangle : avec coin arrondi 5">
            <a:extLst>
              <a:ext uri="{FF2B5EF4-FFF2-40B4-BE49-F238E27FC236}">
                <a16:creationId xmlns:a16="http://schemas.microsoft.com/office/drawing/2014/main" id="{598D85A7-E2D1-A346-AB6E-77E93E6369AF}"/>
              </a:ext>
            </a:extLst>
          </p:cNvPr>
          <p:cNvSpPr/>
          <p:nvPr/>
        </p:nvSpPr>
        <p:spPr>
          <a:xfrm flipH="1">
            <a:off x="1810921" y="1112586"/>
            <a:ext cx="3128572" cy="2880928"/>
          </a:xfrm>
          <a:prstGeom prst="round1Rect">
            <a:avLst>
              <a:gd name="adj" fmla="val 30037"/>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algn="ctr" defTabSz="419100" fontAlgn="auto">
              <a:spcBef>
                <a:spcPts val="0"/>
              </a:spcBef>
              <a:spcAft>
                <a:spcPts val="0"/>
              </a:spcAft>
            </a:pPr>
            <a:r>
              <a:rPr lang="fr-FR" sz="2400" dirty="0">
                <a:solidFill>
                  <a:schemeClr val="bg1"/>
                </a:solidFill>
                <a:cs typeface="Calibri" panose="020F0502020204030204" pitchFamily="34" charset="0"/>
              </a:rPr>
              <a:t>Entre Paris et Bruxelles, c’est combien ?</a:t>
            </a:r>
          </a:p>
        </p:txBody>
      </p:sp>
      <p:sp>
        <p:nvSpPr>
          <p:cNvPr id="15" name="Rectangle : avec coin arrondi 14">
            <a:extLst>
              <a:ext uri="{FF2B5EF4-FFF2-40B4-BE49-F238E27FC236}">
                <a16:creationId xmlns:a16="http://schemas.microsoft.com/office/drawing/2014/main" id="{BEFA59BA-4BD7-D549-A9E1-59838B0938A9}"/>
              </a:ext>
            </a:extLst>
          </p:cNvPr>
          <p:cNvSpPr/>
          <p:nvPr/>
        </p:nvSpPr>
        <p:spPr>
          <a:xfrm rot="16200000" flipH="1">
            <a:off x="2263932" y="3771527"/>
            <a:ext cx="2222558" cy="3128572"/>
          </a:xfrm>
          <a:prstGeom prst="round1Rect">
            <a:avLst>
              <a:gd name="adj" fmla="val 39511"/>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 wrap="square" lIns="50800" tIns="50800" rIns="50800" bIns="50800" numCol="1" spcCol="38100" rtlCol="0" anchor="b" anchorCtr="1">
            <a:noAutofit/>
          </a:bodyPr>
          <a:lstStyle/>
          <a:p>
            <a:pPr algn="ctr">
              <a:spcAft>
                <a:spcPts val="1200"/>
              </a:spcAft>
            </a:pPr>
            <a:r>
              <a:rPr lang="fr-FR" sz="2000" b="1" dirty="0">
                <a:solidFill>
                  <a:schemeClr val="bg1">
                    <a:lumMod val="10000"/>
                  </a:schemeClr>
                </a:solidFill>
                <a:cs typeface="Calibri" panose="020F0502020204030204" pitchFamily="34" charset="0"/>
              </a:rPr>
              <a:t>Langage de communication familière</a:t>
            </a:r>
            <a:r>
              <a:rPr lang="fr-FR" sz="2000" dirty="0">
                <a:solidFill>
                  <a:schemeClr val="bg1">
                    <a:lumMod val="10000"/>
                  </a:schemeClr>
                </a:solidFill>
                <a:cs typeface="Calibri" panose="020F0502020204030204" pitchFamily="34" charset="0"/>
              </a:rPr>
              <a:t> </a:t>
            </a:r>
            <a:br>
              <a:rPr lang="fr-FR" sz="2000" dirty="0">
                <a:solidFill>
                  <a:schemeClr val="bg1">
                    <a:lumMod val="10000"/>
                  </a:schemeClr>
                </a:solidFill>
                <a:cs typeface="Calibri" panose="020F0502020204030204" pitchFamily="34" charset="0"/>
              </a:rPr>
            </a:br>
            <a:r>
              <a:rPr lang="fr-FR" sz="2000" dirty="0">
                <a:solidFill>
                  <a:schemeClr val="bg1">
                    <a:lumMod val="10000"/>
                  </a:schemeClr>
                </a:solidFill>
                <a:cs typeface="Calibri" panose="020F0502020204030204" pitchFamily="34" charset="0"/>
              </a:rPr>
              <a:t>(surtout oral)</a:t>
            </a:r>
          </a:p>
          <a:p>
            <a:pPr algn="ctr">
              <a:spcAft>
                <a:spcPts val="1200"/>
              </a:spcAft>
            </a:pPr>
            <a:r>
              <a:rPr lang="fr-FR" sz="2000" dirty="0">
                <a:solidFill>
                  <a:schemeClr val="bg1">
                    <a:lumMod val="10000"/>
                  </a:schemeClr>
                </a:solidFill>
                <a:cs typeface="Calibri" panose="020F0502020204030204" pitchFamily="34" charset="0"/>
              </a:rPr>
              <a:t>On se comprend </a:t>
            </a:r>
            <a:br>
              <a:rPr lang="fr-FR" sz="2000" dirty="0">
                <a:solidFill>
                  <a:schemeClr val="bg1">
                    <a:lumMod val="10000"/>
                  </a:schemeClr>
                </a:solidFill>
                <a:cs typeface="Calibri" panose="020F0502020204030204" pitchFamily="34" charset="0"/>
              </a:rPr>
            </a:br>
            <a:r>
              <a:rPr lang="fr-FR" sz="2000" dirty="0">
                <a:solidFill>
                  <a:schemeClr val="bg1">
                    <a:lumMod val="10000"/>
                  </a:schemeClr>
                </a:solidFill>
                <a:cs typeface="Calibri" panose="020F0502020204030204" pitchFamily="34" charset="0"/>
              </a:rPr>
              <a:t>à demi-mots.</a:t>
            </a:r>
          </a:p>
        </p:txBody>
      </p:sp>
      <p:sp>
        <p:nvSpPr>
          <p:cNvPr id="28" name="Rectangle : avec coin arrondi 27">
            <a:extLst>
              <a:ext uri="{FF2B5EF4-FFF2-40B4-BE49-F238E27FC236}">
                <a16:creationId xmlns:a16="http://schemas.microsoft.com/office/drawing/2014/main" id="{4E4E0FA4-E512-084C-B8EF-345CBFB4F127}"/>
              </a:ext>
            </a:extLst>
          </p:cNvPr>
          <p:cNvSpPr/>
          <p:nvPr/>
        </p:nvSpPr>
        <p:spPr>
          <a:xfrm rot="5400000">
            <a:off x="5626152" y="3803541"/>
            <a:ext cx="2191761" cy="3095337"/>
          </a:xfrm>
          <a:prstGeom prst="round1Rect">
            <a:avLst>
              <a:gd name="adj" fmla="val 36811"/>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vert270" wrap="square" lIns="50800" tIns="50800" rIns="50800" bIns="50800" numCol="1" spcCol="38100" rtlCol="0" anchor="ctr">
            <a:noAutofit/>
          </a:bodyPr>
          <a:lstStyle/>
          <a:p>
            <a:pPr algn="ctr" eaLnBrk="1" fontAlgn="auto" hangingPunct="1">
              <a:spcBef>
                <a:spcPts val="0"/>
              </a:spcBef>
              <a:spcAft>
                <a:spcPts val="600"/>
              </a:spcAft>
              <a:defRPr/>
            </a:pPr>
            <a:r>
              <a:rPr lang="fr-FR" sz="2000" b="1" dirty="0">
                <a:solidFill>
                  <a:schemeClr val="bg1">
                    <a:lumMod val="10000"/>
                  </a:schemeClr>
                </a:solidFill>
                <a:ea typeface="Microsoft YaHei" pitchFamily="2"/>
                <a:cs typeface="Mangal" pitchFamily="2"/>
              </a:rPr>
              <a:t>Langage des apprentissages</a:t>
            </a:r>
          </a:p>
          <a:p>
            <a:pPr algn="ctr" eaLnBrk="1" fontAlgn="auto" hangingPunct="1">
              <a:spcBef>
                <a:spcPts val="0"/>
              </a:spcBef>
              <a:spcAft>
                <a:spcPts val="600"/>
              </a:spcAft>
              <a:defRPr/>
            </a:pPr>
            <a:r>
              <a:rPr lang="fr-FR" sz="2000" dirty="0">
                <a:solidFill>
                  <a:schemeClr val="bg1">
                    <a:lumMod val="10000"/>
                  </a:schemeClr>
                </a:solidFill>
                <a:ea typeface="Microsoft YaHei" pitchFamily="2"/>
                <a:cs typeface="Mangal" pitchFamily="2"/>
              </a:rPr>
              <a:t>(oral et écrit)</a:t>
            </a:r>
          </a:p>
          <a:p>
            <a:pPr algn="ctr" eaLnBrk="1" fontAlgn="auto" hangingPunct="1">
              <a:spcBef>
                <a:spcPts val="0"/>
              </a:spcBef>
              <a:spcAft>
                <a:spcPts val="600"/>
              </a:spcAft>
              <a:defRPr/>
            </a:pPr>
            <a:r>
              <a:rPr lang="fr-FR" sz="2000" dirty="0">
                <a:solidFill>
                  <a:schemeClr val="bg1">
                    <a:lumMod val="10000"/>
                  </a:schemeClr>
                </a:solidFill>
                <a:ea typeface="Microsoft YaHei" pitchFamily="2"/>
                <a:cs typeface="Mangal" pitchFamily="2"/>
              </a:rPr>
              <a:t>Exigence de précision, abstraction conceptuelle.</a:t>
            </a:r>
            <a:endParaRPr lang="fr-FR" sz="2000" dirty="0">
              <a:solidFill>
                <a:schemeClr val="bg1">
                  <a:lumMod val="10000"/>
                </a:schemeClr>
              </a:solidFill>
            </a:endParaRPr>
          </a:p>
        </p:txBody>
      </p:sp>
      <p:sp>
        <p:nvSpPr>
          <p:cNvPr id="23" name="ZoneTexte 22">
            <a:extLst>
              <a:ext uri="{FF2B5EF4-FFF2-40B4-BE49-F238E27FC236}">
                <a16:creationId xmlns:a16="http://schemas.microsoft.com/office/drawing/2014/main" id="{D61B9DCC-FE4B-3E48-866C-042264EB9070}"/>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DE LA COMMUNICATION FAMILIÈRE AUX APPRENTISSAGES</a:t>
            </a:r>
          </a:p>
        </p:txBody>
      </p:sp>
      <p:sp>
        <p:nvSpPr>
          <p:cNvPr id="7" name="Espace réservé du numéro de diapositive 6">
            <a:extLst>
              <a:ext uri="{FF2B5EF4-FFF2-40B4-BE49-F238E27FC236}">
                <a16:creationId xmlns:a16="http://schemas.microsoft.com/office/drawing/2014/main" id="{C5C00806-58FD-4D4A-909F-1BD212E63ABC}"/>
              </a:ext>
            </a:extLst>
          </p:cNvPr>
          <p:cNvSpPr>
            <a:spLocks noGrp="1"/>
          </p:cNvSpPr>
          <p:nvPr>
            <p:ph type="sldNum" sz="quarter" idx="10"/>
          </p:nvPr>
        </p:nvSpPr>
        <p:spPr/>
        <p:txBody>
          <a:bodyPr/>
          <a:lstStyle/>
          <a:p>
            <a:pPr>
              <a:defRPr/>
            </a:pPr>
            <a:fld id="{D3036D68-4E86-F94A-9456-7B26DF1855FE}" type="slidenum">
              <a:rPr lang="fr-BE" smtClean="0"/>
              <a:pPr>
                <a:defRPr/>
              </a:pPr>
              <a:t>17</a:t>
            </a:fld>
            <a:endParaRPr lang="fr-BE" dirty="0"/>
          </a:p>
        </p:txBody>
      </p:sp>
      <p:pic>
        <p:nvPicPr>
          <p:cNvPr id="2" name="17-00" descr="17-00">
            <a:hlinkClick r:id="" action="ppaction://media"/>
            <a:extLst>
              <a:ext uri="{FF2B5EF4-FFF2-40B4-BE49-F238E27FC236}">
                <a16:creationId xmlns:a16="http://schemas.microsoft.com/office/drawing/2014/main" id="{3ED170ED-45E1-2646-9CC3-92A6BEFEF37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30416860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7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a:extLst>
              <a:ext uri="{FF2B5EF4-FFF2-40B4-BE49-F238E27FC236}">
                <a16:creationId xmlns:a16="http://schemas.microsoft.com/office/drawing/2014/main" id="{D61B9DCC-FE4B-3E48-866C-042264EB9070}"/>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À L’ÉCOLE, DES USAGES LANGAGIERS DIFFÉRENTS</a:t>
            </a:r>
          </a:p>
        </p:txBody>
      </p:sp>
      <p:grpSp>
        <p:nvGrpSpPr>
          <p:cNvPr id="7" name="Groupe 6">
            <a:extLst>
              <a:ext uri="{FF2B5EF4-FFF2-40B4-BE49-F238E27FC236}">
                <a16:creationId xmlns:a16="http://schemas.microsoft.com/office/drawing/2014/main" id="{0DAF54FA-D329-B646-A1D1-090EBAE6DBB8}"/>
              </a:ext>
            </a:extLst>
          </p:cNvPr>
          <p:cNvGrpSpPr/>
          <p:nvPr/>
        </p:nvGrpSpPr>
        <p:grpSpPr>
          <a:xfrm>
            <a:off x="2437698" y="1608835"/>
            <a:ext cx="5020477" cy="5020477"/>
            <a:chOff x="2437698" y="1608835"/>
            <a:chExt cx="5020477" cy="5020477"/>
          </a:xfrm>
        </p:grpSpPr>
        <p:sp>
          <p:nvSpPr>
            <p:cNvPr id="11" name="Forme libre 10">
              <a:extLst>
                <a:ext uri="{FF2B5EF4-FFF2-40B4-BE49-F238E27FC236}">
                  <a16:creationId xmlns:a16="http://schemas.microsoft.com/office/drawing/2014/main" id="{C12B0B29-34CB-EC44-8541-8E39B9D505FD}"/>
                </a:ext>
              </a:extLst>
            </p:cNvPr>
            <p:cNvSpPr/>
            <p:nvPr/>
          </p:nvSpPr>
          <p:spPr>
            <a:xfrm>
              <a:off x="2714250" y="1885387"/>
              <a:ext cx="4467373" cy="4467373"/>
            </a:xfrm>
            <a:custGeom>
              <a:avLst/>
              <a:gdLst>
                <a:gd name="connsiteX0" fmla="*/ 299257 w 4467373"/>
                <a:gd name="connsiteY0" fmla="*/ 3350530 h 4467373"/>
                <a:gd name="connsiteX1" fmla="*/ 299257 w 4467373"/>
                <a:gd name="connsiteY1" fmla="*/ 1116843 h 4467373"/>
                <a:gd name="connsiteX2" fmla="*/ 2233687 w 4467373"/>
                <a:gd name="connsiteY2" fmla="*/ -1 h 4467373"/>
                <a:gd name="connsiteX3" fmla="*/ 2233687 w 4467373"/>
                <a:gd name="connsiteY3" fmla="*/ 2233687 h 4467373"/>
                <a:gd name="connsiteX4" fmla="*/ 299257 w 4467373"/>
                <a:gd name="connsiteY4" fmla="*/ 3350530 h 4467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373" h="4467373">
                  <a:moveTo>
                    <a:pt x="299257" y="3350530"/>
                  </a:moveTo>
                  <a:cubicBezTo>
                    <a:pt x="-99753" y="2659425"/>
                    <a:pt x="-99753" y="1807948"/>
                    <a:pt x="299257" y="1116843"/>
                  </a:cubicBezTo>
                  <a:cubicBezTo>
                    <a:pt x="698267" y="425738"/>
                    <a:pt x="1435667" y="-1"/>
                    <a:pt x="2233687" y="-1"/>
                  </a:cubicBezTo>
                  <a:lnTo>
                    <a:pt x="2233687" y="2233687"/>
                  </a:lnTo>
                  <a:lnTo>
                    <a:pt x="299257" y="3350530"/>
                  </a:lnTo>
                  <a:close/>
                </a:path>
              </a:pathLst>
            </a:custGeom>
            <a:solidFill>
              <a:srgbClr val="3A4E6E"/>
            </a:solidFill>
            <a:ln>
              <a:solidFill>
                <a:schemeClr val="lt1">
                  <a:hueOff val="0"/>
                  <a:satOff val="0"/>
                  <a:lumOff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600" tIns="970788" rIns="2378543" bIns="2215270" numCol="1" spcCol="1270" anchor="ctr" anchorCtr="0">
              <a:noAutofit/>
            </a:bodyPr>
            <a:lstStyle/>
            <a:p>
              <a:pPr marL="0" lvl="0" indent="0" algn="ctr" defTabSz="844550">
                <a:lnSpc>
                  <a:spcPct val="90000"/>
                </a:lnSpc>
                <a:spcBef>
                  <a:spcPct val="0"/>
                </a:spcBef>
                <a:spcAft>
                  <a:spcPct val="35000"/>
                </a:spcAft>
                <a:buNone/>
              </a:pPr>
              <a:r>
                <a:rPr lang="fr-FR" sz="1900" kern="1200" dirty="0">
                  <a:latin typeface="Calibri" panose="020F0502020204030204" pitchFamily="34" charset="0"/>
                  <a:cs typeface="Calibri" panose="020F0502020204030204" pitchFamily="34" charset="0"/>
                </a:rPr>
                <a:t>Langage de communication familière</a:t>
              </a:r>
            </a:p>
          </p:txBody>
        </p:sp>
        <p:sp>
          <p:nvSpPr>
            <p:cNvPr id="14" name="Flèche en arc 13">
              <a:extLst>
                <a:ext uri="{FF2B5EF4-FFF2-40B4-BE49-F238E27FC236}">
                  <a16:creationId xmlns:a16="http://schemas.microsoft.com/office/drawing/2014/main" id="{B2EC4A39-8DB7-854D-AE10-050E3AF6D6B8}"/>
                </a:ext>
              </a:extLst>
            </p:cNvPr>
            <p:cNvSpPr/>
            <p:nvPr/>
          </p:nvSpPr>
          <p:spPr>
            <a:xfrm>
              <a:off x="2437698" y="1608835"/>
              <a:ext cx="5020477" cy="5020477"/>
            </a:xfrm>
            <a:prstGeom prst="circularArrow">
              <a:avLst>
                <a:gd name="adj1" fmla="val 4265"/>
                <a:gd name="adj2" fmla="val 4835"/>
                <a:gd name="adj3" fmla="val 16184694"/>
                <a:gd name="adj4" fmla="val 9000000"/>
                <a:gd name="adj5" fmla="val 588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sp>
        <p:nvSpPr>
          <p:cNvPr id="19" name="ZoneTexte 18">
            <a:extLst>
              <a:ext uri="{FF2B5EF4-FFF2-40B4-BE49-F238E27FC236}">
                <a16:creationId xmlns:a16="http://schemas.microsoft.com/office/drawing/2014/main" id="{765FAF8E-302B-3C4A-AC52-186234FDAFE6}"/>
              </a:ext>
            </a:extLst>
          </p:cNvPr>
          <p:cNvSpPr txBox="1"/>
          <p:nvPr/>
        </p:nvSpPr>
        <p:spPr>
          <a:xfrm>
            <a:off x="1422400" y="1090297"/>
            <a:ext cx="1994477" cy="841256"/>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rgbClr val="FFFFFF"/>
                </a:solidFill>
                <a:effectLst/>
                <a:uFillTx/>
                <a:cs typeface="Calibri" panose="020F0502020204030204" pitchFamily="34" charset="0"/>
                <a:sym typeface="Futura"/>
              </a:rPr>
              <a:t>Interactions entre copains, entre jeunes et ainés</a:t>
            </a:r>
          </a:p>
        </p:txBody>
      </p:sp>
      <p:sp>
        <p:nvSpPr>
          <p:cNvPr id="20" name="ZoneTexte 19">
            <a:extLst>
              <a:ext uri="{FF2B5EF4-FFF2-40B4-BE49-F238E27FC236}">
                <a16:creationId xmlns:a16="http://schemas.microsoft.com/office/drawing/2014/main" id="{A0D5DDBA-613C-D340-921B-FA0B5E5B4FAD}"/>
              </a:ext>
            </a:extLst>
          </p:cNvPr>
          <p:cNvSpPr txBox="1"/>
          <p:nvPr/>
        </p:nvSpPr>
        <p:spPr>
          <a:xfrm>
            <a:off x="536895" y="2159790"/>
            <a:ext cx="2159120" cy="595035"/>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rgbClr val="FFFFFF"/>
                </a:solidFill>
                <a:effectLst/>
                <a:uFillTx/>
                <a:cs typeface="Calibri" panose="020F0502020204030204" pitchFamily="34" charset="0"/>
                <a:sym typeface="Futura"/>
              </a:rPr>
              <a:t>Interactions enseignants/élèves</a:t>
            </a:r>
          </a:p>
        </p:txBody>
      </p:sp>
      <p:sp>
        <p:nvSpPr>
          <p:cNvPr id="21" name="ZoneTexte 20">
            <a:extLst>
              <a:ext uri="{FF2B5EF4-FFF2-40B4-BE49-F238E27FC236}">
                <a16:creationId xmlns:a16="http://schemas.microsoft.com/office/drawing/2014/main" id="{BF9882A1-6DAE-D142-8C51-EC7B4DF154C4}"/>
              </a:ext>
            </a:extLst>
          </p:cNvPr>
          <p:cNvSpPr txBox="1"/>
          <p:nvPr/>
        </p:nvSpPr>
        <p:spPr>
          <a:xfrm>
            <a:off x="539181" y="3024913"/>
            <a:ext cx="1806244" cy="841256"/>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rgbClr val="FFFFFF"/>
                </a:solidFill>
                <a:effectLst/>
                <a:uFillTx/>
                <a:cs typeface="Calibri" panose="020F0502020204030204" pitchFamily="34" charset="0"/>
                <a:sym typeface="Futura"/>
              </a:rPr>
              <a:t>Interactions élèves/adultes, parents…</a:t>
            </a:r>
          </a:p>
        </p:txBody>
      </p:sp>
      <p:sp>
        <p:nvSpPr>
          <p:cNvPr id="2" name="Espace réservé du numéro de diapositive 1">
            <a:extLst>
              <a:ext uri="{FF2B5EF4-FFF2-40B4-BE49-F238E27FC236}">
                <a16:creationId xmlns:a16="http://schemas.microsoft.com/office/drawing/2014/main" id="{16647308-990B-1241-9D3E-719195E5EC7C}"/>
              </a:ext>
            </a:extLst>
          </p:cNvPr>
          <p:cNvSpPr>
            <a:spLocks noGrp="1"/>
          </p:cNvSpPr>
          <p:nvPr>
            <p:ph type="sldNum" sz="quarter" idx="10"/>
          </p:nvPr>
        </p:nvSpPr>
        <p:spPr/>
        <p:txBody>
          <a:bodyPr/>
          <a:lstStyle/>
          <a:p>
            <a:pPr>
              <a:defRPr/>
            </a:pPr>
            <a:fld id="{D3036D68-4E86-F94A-9456-7B26DF1855FE}" type="slidenum">
              <a:rPr lang="fr-BE" smtClean="0"/>
              <a:pPr>
                <a:defRPr/>
              </a:pPr>
              <a:t>18</a:t>
            </a:fld>
            <a:endParaRPr lang="fr-BE" dirty="0"/>
          </a:p>
        </p:txBody>
      </p:sp>
      <p:pic>
        <p:nvPicPr>
          <p:cNvPr id="3" name="18-00" descr="18-00">
            <a:hlinkClick r:id="" action="ppaction://media"/>
            <a:extLst>
              <a:ext uri="{FF2B5EF4-FFF2-40B4-BE49-F238E27FC236}">
                <a16:creationId xmlns:a16="http://schemas.microsoft.com/office/drawing/2014/main" id="{B4020E99-905B-BF44-A383-DC18B711114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10998282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15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a:extLst>
              <a:ext uri="{FF2B5EF4-FFF2-40B4-BE49-F238E27FC236}">
                <a16:creationId xmlns:a16="http://schemas.microsoft.com/office/drawing/2014/main" id="{D61B9DCC-FE4B-3E48-866C-042264EB9070}"/>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À L’ÉCOLE, DES USAGES LANGAGIERS DIFFÉRENTS</a:t>
            </a:r>
          </a:p>
        </p:txBody>
      </p:sp>
      <p:grpSp>
        <p:nvGrpSpPr>
          <p:cNvPr id="7" name="Groupe 6">
            <a:extLst>
              <a:ext uri="{FF2B5EF4-FFF2-40B4-BE49-F238E27FC236}">
                <a16:creationId xmlns:a16="http://schemas.microsoft.com/office/drawing/2014/main" id="{0DAF54FA-D329-B646-A1D1-090EBAE6DBB8}"/>
              </a:ext>
            </a:extLst>
          </p:cNvPr>
          <p:cNvGrpSpPr/>
          <p:nvPr/>
        </p:nvGrpSpPr>
        <p:grpSpPr>
          <a:xfrm>
            <a:off x="2437698" y="1608835"/>
            <a:ext cx="5112852" cy="5179744"/>
            <a:chOff x="2437698" y="1608835"/>
            <a:chExt cx="5112852" cy="5179744"/>
          </a:xfrm>
        </p:grpSpPr>
        <p:sp>
          <p:nvSpPr>
            <p:cNvPr id="9" name="Forme libre 8">
              <a:extLst>
                <a:ext uri="{FF2B5EF4-FFF2-40B4-BE49-F238E27FC236}">
                  <a16:creationId xmlns:a16="http://schemas.microsoft.com/office/drawing/2014/main" id="{9AEC7F44-76FC-C849-8E92-C168471AC1D8}"/>
                </a:ext>
              </a:extLst>
            </p:cNvPr>
            <p:cNvSpPr/>
            <p:nvPr/>
          </p:nvSpPr>
          <p:spPr>
            <a:xfrm>
              <a:off x="2806625" y="2044936"/>
              <a:ext cx="4467373" cy="4467373"/>
            </a:xfrm>
            <a:custGeom>
              <a:avLst/>
              <a:gdLst>
                <a:gd name="connsiteX0" fmla="*/ 4168116 w 4467373"/>
                <a:gd name="connsiteY0" fmla="*/ 3350530 h 4467373"/>
                <a:gd name="connsiteX1" fmla="*/ 2233686 w 4467373"/>
                <a:gd name="connsiteY1" fmla="*/ 4467374 h 4467373"/>
                <a:gd name="connsiteX2" fmla="*/ 299256 w 4467373"/>
                <a:gd name="connsiteY2" fmla="*/ 3350531 h 4467373"/>
                <a:gd name="connsiteX3" fmla="*/ 2233687 w 4467373"/>
                <a:gd name="connsiteY3" fmla="*/ 2233687 h 4467373"/>
                <a:gd name="connsiteX4" fmla="*/ 4168116 w 4467373"/>
                <a:gd name="connsiteY4" fmla="*/ 3350530 h 4467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373" h="4467373">
                  <a:moveTo>
                    <a:pt x="4168116" y="3350530"/>
                  </a:moveTo>
                  <a:cubicBezTo>
                    <a:pt x="3769106" y="4041635"/>
                    <a:pt x="3031706" y="4467374"/>
                    <a:pt x="2233686" y="4467374"/>
                  </a:cubicBezTo>
                  <a:cubicBezTo>
                    <a:pt x="1435666" y="4467374"/>
                    <a:pt x="698266" y="4041636"/>
                    <a:pt x="299256" y="3350531"/>
                  </a:cubicBezTo>
                  <a:lnTo>
                    <a:pt x="2233687" y="2233687"/>
                  </a:lnTo>
                  <a:lnTo>
                    <a:pt x="4168116" y="3350530"/>
                  </a:lnTo>
                  <a:close/>
                </a:path>
              </a:pathLst>
            </a:custGeom>
            <a:solidFill>
              <a:srgbClr val="36779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7791" tIns="2922605" rIns="1034607" bIns="423002" numCol="1" spcCol="1270" anchor="ctr" anchorCtr="0">
              <a:noAutofit/>
            </a:bodyPr>
            <a:lstStyle/>
            <a:p>
              <a:pPr marL="0" lvl="0" indent="0" algn="ctr" defTabSz="844550">
                <a:lnSpc>
                  <a:spcPct val="90000"/>
                </a:lnSpc>
                <a:spcBef>
                  <a:spcPct val="0"/>
                </a:spcBef>
                <a:spcAft>
                  <a:spcPct val="35000"/>
                </a:spcAft>
                <a:buNone/>
              </a:pPr>
              <a:r>
                <a:rPr lang="fr-FR" sz="1900" kern="1200" dirty="0">
                  <a:latin typeface="Calibri" panose="020F0502020204030204" pitchFamily="34" charset="0"/>
                  <a:cs typeface="Calibri" panose="020F0502020204030204" pitchFamily="34" charset="0"/>
                </a:rPr>
                <a:t>Langage des apprentissages</a:t>
              </a:r>
            </a:p>
          </p:txBody>
        </p:sp>
        <p:sp>
          <p:nvSpPr>
            <p:cNvPr id="11" name="Forme libre 10">
              <a:extLst>
                <a:ext uri="{FF2B5EF4-FFF2-40B4-BE49-F238E27FC236}">
                  <a16:creationId xmlns:a16="http://schemas.microsoft.com/office/drawing/2014/main" id="{C12B0B29-34CB-EC44-8541-8E39B9D505FD}"/>
                </a:ext>
              </a:extLst>
            </p:cNvPr>
            <p:cNvSpPr/>
            <p:nvPr/>
          </p:nvSpPr>
          <p:spPr>
            <a:xfrm>
              <a:off x="2714250" y="1885387"/>
              <a:ext cx="4467373" cy="4467373"/>
            </a:xfrm>
            <a:custGeom>
              <a:avLst/>
              <a:gdLst>
                <a:gd name="connsiteX0" fmla="*/ 299257 w 4467373"/>
                <a:gd name="connsiteY0" fmla="*/ 3350530 h 4467373"/>
                <a:gd name="connsiteX1" fmla="*/ 299257 w 4467373"/>
                <a:gd name="connsiteY1" fmla="*/ 1116843 h 4467373"/>
                <a:gd name="connsiteX2" fmla="*/ 2233687 w 4467373"/>
                <a:gd name="connsiteY2" fmla="*/ -1 h 4467373"/>
                <a:gd name="connsiteX3" fmla="*/ 2233687 w 4467373"/>
                <a:gd name="connsiteY3" fmla="*/ 2233687 h 4467373"/>
                <a:gd name="connsiteX4" fmla="*/ 299257 w 4467373"/>
                <a:gd name="connsiteY4" fmla="*/ 3350530 h 4467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373" h="4467373">
                  <a:moveTo>
                    <a:pt x="299257" y="3350530"/>
                  </a:moveTo>
                  <a:cubicBezTo>
                    <a:pt x="-99753" y="2659425"/>
                    <a:pt x="-99753" y="1807948"/>
                    <a:pt x="299257" y="1116843"/>
                  </a:cubicBezTo>
                  <a:cubicBezTo>
                    <a:pt x="698267" y="425738"/>
                    <a:pt x="1435667" y="-1"/>
                    <a:pt x="2233687" y="-1"/>
                  </a:cubicBezTo>
                  <a:lnTo>
                    <a:pt x="2233687" y="2233687"/>
                  </a:lnTo>
                  <a:lnTo>
                    <a:pt x="299257" y="3350530"/>
                  </a:lnTo>
                  <a:close/>
                </a:path>
              </a:pathLst>
            </a:custGeom>
            <a:solidFill>
              <a:srgbClr val="3A4E6E"/>
            </a:solidFill>
            <a:ln>
              <a:solidFill>
                <a:schemeClr val="lt1">
                  <a:hueOff val="0"/>
                  <a:satOff val="0"/>
                  <a:lumOff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600" tIns="970788" rIns="2378543" bIns="2215270" numCol="1" spcCol="1270" anchor="ctr" anchorCtr="0">
              <a:noAutofit/>
            </a:bodyPr>
            <a:lstStyle/>
            <a:p>
              <a:pPr marL="0" lvl="0" indent="0" algn="ctr" defTabSz="844550">
                <a:lnSpc>
                  <a:spcPct val="90000"/>
                </a:lnSpc>
                <a:spcBef>
                  <a:spcPct val="0"/>
                </a:spcBef>
                <a:spcAft>
                  <a:spcPct val="35000"/>
                </a:spcAft>
                <a:buNone/>
              </a:pPr>
              <a:r>
                <a:rPr lang="fr-FR" sz="1900" kern="1200" dirty="0">
                  <a:latin typeface="Calibri" panose="020F0502020204030204" pitchFamily="34" charset="0"/>
                  <a:cs typeface="Calibri" panose="020F0502020204030204" pitchFamily="34" charset="0"/>
                </a:rPr>
                <a:t>Langage de communication familière</a:t>
              </a:r>
            </a:p>
          </p:txBody>
        </p:sp>
        <p:sp>
          <p:nvSpPr>
            <p:cNvPr id="13" name="Flèche en arc 12">
              <a:extLst>
                <a:ext uri="{FF2B5EF4-FFF2-40B4-BE49-F238E27FC236}">
                  <a16:creationId xmlns:a16="http://schemas.microsoft.com/office/drawing/2014/main" id="{B86CBBEB-4CE1-EB41-8B73-6F341BB64529}"/>
                </a:ext>
              </a:extLst>
            </p:cNvPr>
            <p:cNvSpPr/>
            <p:nvPr/>
          </p:nvSpPr>
          <p:spPr>
            <a:xfrm>
              <a:off x="2530073" y="1768102"/>
              <a:ext cx="5020477" cy="5020477"/>
            </a:xfrm>
            <a:prstGeom prst="circularArrow">
              <a:avLst>
                <a:gd name="adj1" fmla="val 4035"/>
                <a:gd name="adj2" fmla="val 25972"/>
                <a:gd name="adj3" fmla="val 8943217"/>
                <a:gd name="adj4" fmla="val 1800502"/>
                <a:gd name="adj5" fmla="val 5644"/>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4" name="Flèche en arc 13">
              <a:extLst>
                <a:ext uri="{FF2B5EF4-FFF2-40B4-BE49-F238E27FC236}">
                  <a16:creationId xmlns:a16="http://schemas.microsoft.com/office/drawing/2014/main" id="{B2EC4A39-8DB7-854D-AE10-050E3AF6D6B8}"/>
                </a:ext>
              </a:extLst>
            </p:cNvPr>
            <p:cNvSpPr/>
            <p:nvPr/>
          </p:nvSpPr>
          <p:spPr>
            <a:xfrm>
              <a:off x="2437698" y="1608835"/>
              <a:ext cx="5020477" cy="5020477"/>
            </a:xfrm>
            <a:prstGeom prst="circularArrow">
              <a:avLst>
                <a:gd name="adj1" fmla="val 4287"/>
                <a:gd name="adj2" fmla="val 15790"/>
                <a:gd name="adj3" fmla="val 16123724"/>
                <a:gd name="adj4" fmla="val 9000000"/>
                <a:gd name="adj5" fmla="val 5893"/>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sp>
        <p:nvSpPr>
          <p:cNvPr id="19" name="ZoneTexte 18">
            <a:extLst>
              <a:ext uri="{FF2B5EF4-FFF2-40B4-BE49-F238E27FC236}">
                <a16:creationId xmlns:a16="http://schemas.microsoft.com/office/drawing/2014/main" id="{765FAF8E-302B-3C4A-AC52-186234FDAFE6}"/>
              </a:ext>
            </a:extLst>
          </p:cNvPr>
          <p:cNvSpPr txBox="1"/>
          <p:nvPr/>
        </p:nvSpPr>
        <p:spPr>
          <a:xfrm>
            <a:off x="1422400" y="1090297"/>
            <a:ext cx="1994477" cy="841256"/>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rgbClr val="FFFFFF"/>
                </a:solidFill>
                <a:effectLst/>
                <a:uFillTx/>
                <a:cs typeface="Calibri" panose="020F0502020204030204" pitchFamily="34" charset="0"/>
                <a:sym typeface="Futura"/>
              </a:rPr>
              <a:t>Interactions entre copains, entre jeunes et ainés</a:t>
            </a:r>
          </a:p>
        </p:txBody>
      </p:sp>
      <p:sp>
        <p:nvSpPr>
          <p:cNvPr id="20" name="ZoneTexte 19">
            <a:extLst>
              <a:ext uri="{FF2B5EF4-FFF2-40B4-BE49-F238E27FC236}">
                <a16:creationId xmlns:a16="http://schemas.microsoft.com/office/drawing/2014/main" id="{A0D5DDBA-613C-D340-921B-FA0B5E5B4FAD}"/>
              </a:ext>
            </a:extLst>
          </p:cNvPr>
          <p:cNvSpPr txBox="1"/>
          <p:nvPr/>
        </p:nvSpPr>
        <p:spPr>
          <a:xfrm>
            <a:off x="536895" y="2159790"/>
            <a:ext cx="2159120" cy="595035"/>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rgbClr val="FFFFFF"/>
                </a:solidFill>
                <a:effectLst/>
                <a:uFillTx/>
                <a:cs typeface="Calibri" panose="020F0502020204030204" pitchFamily="34" charset="0"/>
                <a:sym typeface="Futura"/>
              </a:rPr>
              <a:t>Interactions enseignants/élèves</a:t>
            </a:r>
          </a:p>
        </p:txBody>
      </p:sp>
      <p:sp>
        <p:nvSpPr>
          <p:cNvPr id="21" name="ZoneTexte 20">
            <a:extLst>
              <a:ext uri="{FF2B5EF4-FFF2-40B4-BE49-F238E27FC236}">
                <a16:creationId xmlns:a16="http://schemas.microsoft.com/office/drawing/2014/main" id="{BF9882A1-6DAE-D142-8C51-EC7B4DF154C4}"/>
              </a:ext>
            </a:extLst>
          </p:cNvPr>
          <p:cNvSpPr txBox="1"/>
          <p:nvPr/>
        </p:nvSpPr>
        <p:spPr>
          <a:xfrm>
            <a:off x="539181" y="3024913"/>
            <a:ext cx="1806244" cy="841256"/>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rgbClr val="FFFFFF"/>
                </a:solidFill>
                <a:effectLst/>
                <a:uFillTx/>
                <a:cs typeface="Calibri" panose="020F0502020204030204" pitchFamily="34" charset="0"/>
                <a:sym typeface="Futura"/>
              </a:rPr>
              <a:t>Interactions élèves/adultes, parents…</a:t>
            </a:r>
          </a:p>
        </p:txBody>
      </p:sp>
      <p:sp>
        <p:nvSpPr>
          <p:cNvPr id="31" name="ZoneTexte 30">
            <a:extLst>
              <a:ext uri="{FF2B5EF4-FFF2-40B4-BE49-F238E27FC236}">
                <a16:creationId xmlns:a16="http://schemas.microsoft.com/office/drawing/2014/main" id="{F67D7C88-52B6-A749-ADEB-37BD92BC82A5}"/>
              </a:ext>
            </a:extLst>
          </p:cNvPr>
          <p:cNvSpPr txBox="1"/>
          <p:nvPr/>
        </p:nvSpPr>
        <p:spPr>
          <a:xfrm>
            <a:off x="3416877" y="6774334"/>
            <a:ext cx="1227936" cy="320601"/>
          </a:xfrm>
          <a:prstGeom prst="rect">
            <a:avLst/>
          </a:prstGeom>
          <a:solidFill>
            <a:srgbClr val="3677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ts val="1700"/>
              </a:lnSpc>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Consignes</a:t>
            </a:r>
          </a:p>
        </p:txBody>
      </p:sp>
      <p:sp>
        <p:nvSpPr>
          <p:cNvPr id="32" name="ZoneTexte 31">
            <a:extLst>
              <a:ext uri="{FF2B5EF4-FFF2-40B4-BE49-F238E27FC236}">
                <a16:creationId xmlns:a16="http://schemas.microsoft.com/office/drawing/2014/main" id="{3D4AD205-1177-3A4E-8754-73808A1149AA}"/>
              </a:ext>
            </a:extLst>
          </p:cNvPr>
          <p:cNvSpPr txBox="1"/>
          <p:nvPr/>
        </p:nvSpPr>
        <p:spPr>
          <a:xfrm>
            <a:off x="7524765" y="5573208"/>
            <a:ext cx="1342238" cy="595035"/>
          </a:xfrm>
          <a:prstGeom prst="rect">
            <a:avLst/>
          </a:prstGeom>
          <a:solidFill>
            <a:srgbClr val="3677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Contextes énoncés</a:t>
            </a:r>
          </a:p>
        </p:txBody>
      </p:sp>
      <p:sp>
        <p:nvSpPr>
          <p:cNvPr id="33" name="ZoneTexte 32">
            <a:extLst>
              <a:ext uri="{FF2B5EF4-FFF2-40B4-BE49-F238E27FC236}">
                <a16:creationId xmlns:a16="http://schemas.microsoft.com/office/drawing/2014/main" id="{875C1CB6-C3E9-AC40-89E4-647DDAE1B8AB}"/>
              </a:ext>
            </a:extLst>
          </p:cNvPr>
          <p:cNvSpPr txBox="1"/>
          <p:nvPr/>
        </p:nvSpPr>
        <p:spPr>
          <a:xfrm>
            <a:off x="1534101" y="5923959"/>
            <a:ext cx="1507928" cy="841256"/>
          </a:xfrm>
          <a:prstGeom prst="rect">
            <a:avLst/>
          </a:prstGeom>
          <a:solidFill>
            <a:srgbClr val="3677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Discours et écrits disciplinaires</a:t>
            </a:r>
          </a:p>
        </p:txBody>
      </p:sp>
      <p:sp>
        <p:nvSpPr>
          <p:cNvPr id="34" name="ZoneTexte 33">
            <a:extLst>
              <a:ext uri="{FF2B5EF4-FFF2-40B4-BE49-F238E27FC236}">
                <a16:creationId xmlns:a16="http://schemas.microsoft.com/office/drawing/2014/main" id="{AA13CDAB-F00B-074D-AA28-91B3071FDA41}"/>
              </a:ext>
            </a:extLst>
          </p:cNvPr>
          <p:cNvSpPr txBox="1"/>
          <p:nvPr/>
        </p:nvSpPr>
        <p:spPr>
          <a:xfrm>
            <a:off x="5943967" y="6631548"/>
            <a:ext cx="1514208" cy="595035"/>
          </a:xfrm>
          <a:prstGeom prst="rect">
            <a:avLst/>
          </a:prstGeom>
          <a:solidFill>
            <a:srgbClr val="3677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Vocabulaire spécifique</a:t>
            </a:r>
          </a:p>
        </p:txBody>
      </p:sp>
      <p:sp>
        <p:nvSpPr>
          <p:cNvPr id="2" name="Espace réservé du numéro de diapositive 1">
            <a:extLst>
              <a:ext uri="{FF2B5EF4-FFF2-40B4-BE49-F238E27FC236}">
                <a16:creationId xmlns:a16="http://schemas.microsoft.com/office/drawing/2014/main" id="{35528A92-2B93-5B4E-9597-A189CDED4FDE}"/>
              </a:ext>
            </a:extLst>
          </p:cNvPr>
          <p:cNvSpPr>
            <a:spLocks noGrp="1"/>
          </p:cNvSpPr>
          <p:nvPr>
            <p:ph type="sldNum" sz="quarter" idx="10"/>
          </p:nvPr>
        </p:nvSpPr>
        <p:spPr/>
        <p:txBody>
          <a:bodyPr/>
          <a:lstStyle/>
          <a:p>
            <a:pPr>
              <a:defRPr/>
            </a:pPr>
            <a:fld id="{D3036D68-4E86-F94A-9456-7B26DF1855FE}" type="slidenum">
              <a:rPr lang="fr-BE" smtClean="0"/>
              <a:pPr>
                <a:defRPr/>
              </a:pPr>
              <a:t>19</a:t>
            </a:fld>
            <a:endParaRPr lang="fr-BE" dirty="0"/>
          </a:p>
        </p:txBody>
      </p:sp>
      <p:pic>
        <p:nvPicPr>
          <p:cNvPr id="3" name="19-00" descr="19-00">
            <a:hlinkClick r:id="" action="ppaction://media"/>
            <a:extLst>
              <a:ext uri="{FF2B5EF4-FFF2-40B4-BE49-F238E27FC236}">
                <a16:creationId xmlns:a16="http://schemas.microsoft.com/office/drawing/2014/main" id="{D3150EAA-AB2D-D04C-905D-36E33E301B6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88" y="1588"/>
            <a:ext cx="812800" cy="812800"/>
          </a:xfrm>
          <a:prstGeom prst="rect">
            <a:avLst/>
          </a:prstGeom>
        </p:spPr>
      </p:pic>
    </p:spTree>
    <p:extLst>
      <p:ext uri="{BB962C8B-B14F-4D97-AF65-F5344CB8AC3E}">
        <p14:creationId xmlns:p14="http://schemas.microsoft.com/office/powerpoint/2010/main" val="1963616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58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a:extLst>
              <a:ext uri="{FF2B5EF4-FFF2-40B4-BE49-F238E27FC236}">
                <a16:creationId xmlns:a16="http://schemas.microsoft.com/office/drawing/2014/main" id="{D61B9DCC-FE4B-3E48-866C-042264EB9070}"/>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À L’ÉCOLE, DES USAGES LANGAGIERS DIFFÉRENTS</a:t>
            </a:r>
          </a:p>
        </p:txBody>
      </p:sp>
      <p:grpSp>
        <p:nvGrpSpPr>
          <p:cNvPr id="7" name="Groupe 6">
            <a:extLst>
              <a:ext uri="{FF2B5EF4-FFF2-40B4-BE49-F238E27FC236}">
                <a16:creationId xmlns:a16="http://schemas.microsoft.com/office/drawing/2014/main" id="{0DAF54FA-D329-B646-A1D1-090EBAE6DBB8}"/>
              </a:ext>
            </a:extLst>
          </p:cNvPr>
          <p:cNvGrpSpPr/>
          <p:nvPr/>
        </p:nvGrpSpPr>
        <p:grpSpPr>
          <a:xfrm>
            <a:off x="2437698" y="1608834"/>
            <a:ext cx="5204858" cy="5179745"/>
            <a:chOff x="2437698" y="1608834"/>
            <a:chExt cx="5204858" cy="5179745"/>
          </a:xfrm>
        </p:grpSpPr>
        <p:sp>
          <p:nvSpPr>
            <p:cNvPr id="8" name="Forme libre 7">
              <a:extLst>
                <a:ext uri="{FF2B5EF4-FFF2-40B4-BE49-F238E27FC236}">
                  <a16:creationId xmlns:a16="http://schemas.microsoft.com/office/drawing/2014/main" id="{FAC0CB6D-110A-EF44-BE13-8B286A2BFB21}"/>
                </a:ext>
              </a:extLst>
            </p:cNvPr>
            <p:cNvSpPr/>
            <p:nvPr/>
          </p:nvSpPr>
          <p:spPr>
            <a:xfrm>
              <a:off x="2898632" y="1885387"/>
              <a:ext cx="4467373" cy="4467373"/>
            </a:xfrm>
            <a:custGeom>
              <a:avLst/>
              <a:gdLst>
                <a:gd name="connsiteX0" fmla="*/ 2233686 w 4467373"/>
                <a:gd name="connsiteY0" fmla="*/ 0 h 4467373"/>
                <a:gd name="connsiteX1" fmla="*/ 4168116 w 4467373"/>
                <a:gd name="connsiteY1" fmla="*/ 1116843 h 4467373"/>
                <a:gd name="connsiteX2" fmla="*/ 4168116 w 4467373"/>
                <a:gd name="connsiteY2" fmla="*/ 3350530 h 4467373"/>
                <a:gd name="connsiteX3" fmla="*/ 2233687 w 4467373"/>
                <a:gd name="connsiteY3" fmla="*/ 2233687 h 4467373"/>
                <a:gd name="connsiteX4" fmla="*/ 2233686 w 4467373"/>
                <a:gd name="connsiteY4" fmla="*/ 0 h 4467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373" h="4467373">
                  <a:moveTo>
                    <a:pt x="2233686" y="0"/>
                  </a:moveTo>
                  <a:cubicBezTo>
                    <a:pt x="3031706" y="0"/>
                    <a:pt x="3769106" y="425738"/>
                    <a:pt x="4168116" y="1116843"/>
                  </a:cubicBezTo>
                  <a:cubicBezTo>
                    <a:pt x="4567126" y="1807948"/>
                    <a:pt x="4567126" y="2659425"/>
                    <a:pt x="4168116" y="3350530"/>
                  </a:cubicBezTo>
                  <a:lnTo>
                    <a:pt x="2233687" y="2233687"/>
                  </a:lnTo>
                  <a:cubicBezTo>
                    <a:pt x="2233687" y="1489125"/>
                    <a:pt x="2233686" y="744562"/>
                    <a:pt x="2233686" y="0"/>
                  </a:cubicBezTo>
                  <a:close/>
                </a:path>
              </a:pathLst>
            </a:custGeom>
            <a:solidFill>
              <a:srgbClr val="60769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378542" tIns="970788" rIns="541601" bIns="2215270" numCol="1" spcCol="1270" anchor="ctr" anchorCtr="0">
              <a:noAutofit/>
            </a:bodyPr>
            <a:lstStyle/>
            <a:p>
              <a:pPr marL="0" lvl="0" indent="0" algn="ctr" defTabSz="844550">
                <a:lnSpc>
                  <a:spcPct val="90000"/>
                </a:lnSpc>
                <a:spcBef>
                  <a:spcPct val="0"/>
                </a:spcBef>
                <a:spcAft>
                  <a:spcPct val="35000"/>
                </a:spcAft>
                <a:buNone/>
              </a:pPr>
              <a:r>
                <a:rPr lang="fr-FR" sz="1900" kern="1200" dirty="0">
                  <a:latin typeface="Calibri" panose="020F0502020204030204" pitchFamily="34" charset="0"/>
                  <a:cs typeface="Calibri" panose="020F0502020204030204" pitchFamily="34" charset="0"/>
                </a:rPr>
                <a:t>Langue administrative</a:t>
              </a:r>
            </a:p>
          </p:txBody>
        </p:sp>
        <p:sp>
          <p:nvSpPr>
            <p:cNvPr id="9" name="Forme libre 8">
              <a:extLst>
                <a:ext uri="{FF2B5EF4-FFF2-40B4-BE49-F238E27FC236}">
                  <a16:creationId xmlns:a16="http://schemas.microsoft.com/office/drawing/2014/main" id="{9AEC7F44-76FC-C849-8E92-C168471AC1D8}"/>
                </a:ext>
              </a:extLst>
            </p:cNvPr>
            <p:cNvSpPr/>
            <p:nvPr/>
          </p:nvSpPr>
          <p:spPr>
            <a:xfrm>
              <a:off x="2806625" y="2044936"/>
              <a:ext cx="4467373" cy="4467373"/>
            </a:xfrm>
            <a:custGeom>
              <a:avLst/>
              <a:gdLst>
                <a:gd name="connsiteX0" fmla="*/ 4168116 w 4467373"/>
                <a:gd name="connsiteY0" fmla="*/ 3350530 h 4467373"/>
                <a:gd name="connsiteX1" fmla="*/ 2233686 w 4467373"/>
                <a:gd name="connsiteY1" fmla="*/ 4467374 h 4467373"/>
                <a:gd name="connsiteX2" fmla="*/ 299256 w 4467373"/>
                <a:gd name="connsiteY2" fmla="*/ 3350531 h 4467373"/>
                <a:gd name="connsiteX3" fmla="*/ 2233687 w 4467373"/>
                <a:gd name="connsiteY3" fmla="*/ 2233687 h 4467373"/>
                <a:gd name="connsiteX4" fmla="*/ 4168116 w 4467373"/>
                <a:gd name="connsiteY4" fmla="*/ 3350530 h 4467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373" h="4467373">
                  <a:moveTo>
                    <a:pt x="4168116" y="3350530"/>
                  </a:moveTo>
                  <a:cubicBezTo>
                    <a:pt x="3769106" y="4041635"/>
                    <a:pt x="3031706" y="4467374"/>
                    <a:pt x="2233686" y="4467374"/>
                  </a:cubicBezTo>
                  <a:cubicBezTo>
                    <a:pt x="1435666" y="4467374"/>
                    <a:pt x="698266" y="4041636"/>
                    <a:pt x="299256" y="3350531"/>
                  </a:cubicBezTo>
                  <a:lnTo>
                    <a:pt x="2233687" y="2233687"/>
                  </a:lnTo>
                  <a:lnTo>
                    <a:pt x="4168116" y="3350530"/>
                  </a:lnTo>
                  <a:close/>
                </a:path>
              </a:pathLst>
            </a:custGeom>
            <a:solidFill>
              <a:srgbClr val="36779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7791" tIns="2922605" rIns="1034607" bIns="423002" numCol="1" spcCol="1270" anchor="ctr" anchorCtr="0">
              <a:noAutofit/>
            </a:bodyPr>
            <a:lstStyle/>
            <a:p>
              <a:pPr marL="0" lvl="0" indent="0" algn="ctr" defTabSz="844550">
                <a:lnSpc>
                  <a:spcPct val="90000"/>
                </a:lnSpc>
                <a:spcBef>
                  <a:spcPct val="0"/>
                </a:spcBef>
                <a:spcAft>
                  <a:spcPct val="35000"/>
                </a:spcAft>
                <a:buNone/>
              </a:pPr>
              <a:r>
                <a:rPr lang="fr-FR" sz="1900" kern="1200" dirty="0">
                  <a:latin typeface="Calibri" panose="020F0502020204030204" pitchFamily="34" charset="0"/>
                  <a:cs typeface="Calibri" panose="020F0502020204030204" pitchFamily="34" charset="0"/>
                </a:rPr>
                <a:t>Langage des apprentissages</a:t>
              </a:r>
            </a:p>
          </p:txBody>
        </p:sp>
        <p:sp>
          <p:nvSpPr>
            <p:cNvPr id="11" name="Forme libre 10">
              <a:extLst>
                <a:ext uri="{FF2B5EF4-FFF2-40B4-BE49-F238E27FC236}">
                  <a16:creationId xmlns:a16="http://schemas.microsoft.com/office/drawing/2014/main" id="{C12B0B29-34CB-EC44-8541-8E39B9D505FD}"/>
                </a:ext>
              </a:extLst>
            </p:cNvPr>
            <p:cNvSpPr/>
            <p:nvPr/>
          </p:nvSpPr>
          <p:spPr>
            <a:xfrm>
              <a:off x="2714250" y="1885387"/>
              <a:ext cx="4467373" cy="4467373"/>
            </a:xfrm>
            <a:custGeom>
              <a:avLst/>
              <a:gdLst>
                <a:gd name="connsiteX0" fmla="*/ 299257 w 4467373"/>
                <a:gd name="connsiteY0" fmla="*/ 3350530 h 4467373"/>
                <a:gd name="connsiteX1" fmla="*/ 299257 w 4467373"/>
                <a:gd name="connsiteY1" fmla="*/ 1116843 h 4467373"/>
                <a:gd name="connsiteX2" fmla="*/ 2233687 w 4467373"/>
                <a:gd name="connsiteY2" fmla="*/ -1 h 4467373"/>
                <a:gd name="connsiteX3" fmla="*/ 2233687 w 4467373"/>
                <a:gd name="connsiteY3" fmla="*/ 2233687 h 4467373"/>
                <a:gd name="connsiteX4" fmla="*/ 299257 w 4467373"/>
                <a:gd name="connsiteY4" fmla="*/ 3350530 h 4467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373" h="4467373">
                  <a:moveTo>
                    <a:pt x="299257" y="3350530"/>
                  </a:moveTo>
                  <a:cubicBezTo>
                    <a:pt x="-99753" y="2659425"/>
                    <a:pt x="-99753" y="1807948"/>
                    <a:pt x="299257" y="1116843"/>
                  </a:cubicBezTo>
                  <a:cubicBezTo>
                    <a:pt x="698267" y="425738"/>
                    <a:pt x="1435667" y="-1"/>
                    <a:pt x="2233687" y="-1"/>
                  </a:cubicBezTo>
                  <a:lnTo>
                    <a:pt x="2233687" y="2233687"/>
                  </a:lnTo>
                  <a:lnTo>
                    <a:pt x="299257" y="3350530"/>
                  </a:lnTo>
                  <a:close/>
                </a:path>
              </a:pathLst>
            </a:custGeom>
            <a:solidFill>
              <a:srgbClr val="3A4E6E"/>
            </a:solidFill>
            <a:ln>
              <a:solidFill>
                <a:schemeClr val="lt1">
                  <a:hueOff val="0"/>
                  <a:satOff val="0"/>
                  <a:lumOff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600" tIns="970788" rIns="2378543" bIns="2215270" numCol="1" spcCol="1270" anchor="ctr" anchorCtr="0">
              <a:noAutofit/>
            </a:bodyPr>
            <a:lstStyle/>
            <a:p>
              <a:pPr marL="0" lvl="0" indent="0" algn="ctr" defTabSz="844550">
                <a:lnSpc>
                  <a:spcPct val="90000"/>
                </a:lnSpc>
                <a:spcBef>
                  <a:spcPct val="0"/>
                </a:spcBef>
                <a:spcAft>
                  <a:spcPct val="35000"/>
                </a:spcAft>
                <a:buNone/>
              </a:pPr>
              <a:r>
                <a:rPr lang="fr-FR" sz="1900" kern="1200" dirty="0">
                  <a:latin typeface="Calibri" panose="020F0502020204030204" pitchFamily="34" charset="0"/>
                  <a:cs typeface="Calibri" panose="020F0502020204030204" pitchFamily="34" charset="0"/>
                </a:rPr>
                <a:t>Langage de communication familière</a:t>
              </a:r>
            </a:p>
          </p:txBody>
        </p:sp>
        <p:sp>
          <p:nvSpPr>
            <p:cNvPr id="12" name="Flèche en arc 11">
              <a:extLst>
                <a:ext uri="{FF2B5EF4-FFF2-40B4-BE49-F238E27FC236}">
                  <a16:creationId xmlns:a16="http://schemas.microsoft.com/office/drawing/2014/main" id="{E3F52A96-2481-124C-8B75-D4362DA9927A}"/>
                </a:ext>
              </a:extLst>
            </p:cNvPr>
            <p:cNvSpPr/>
            <p:nvPr/>
          </p:nvSpPr>
          <p:spPr>
            <a:xfrm>
              <a:off x="2622079" y="1608834"/>
              <a:ext cx="5020477" cy="5020477"/>
            </a:xfrm>
            <a:prstGeom prst="circularArrow">
              <a:avLst>
                <a:gd name="adj1" fmla="val 3831"/>
                <a:gd name="adj2" fmla="val 14099"/>
                <a:gd name="adj3" fmla="val 1755569"/>
                <a:gd name="adj4" fmla="val 16214341"/>
                <a:gd name="adj5" fmla="val 556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fr-FR" dirty="0">
                <a:latin typeface="Calibri" panose="020F0502020204030204" pitchFamily="34" charset="0"/>
                <a:cs typeface="Calibri" panose="020F0502020204030204" pitchFamily="34" charset="0"/>
              </a:endParaRPr>
            </a:p>
          </p:txBody>
        </p:sp>
        <p:sp>
          <p:nvSpPr>
            <p:cNvPr id="13" name="Flèche en arc 12">
              <a:extLst>
                <a:ext uri="{FF2B5EF4-FFF2-40B4-BE49-F238E27FC236}">
                  <a16:creationId xmlns:a16="http://schemas.microsoft.com/office/drawing/2014/main" id="{B86CBBEB-4CE1-EB41-8B73-6F341BB64529}"/>
                </a:ext>
              </a:extLst>
            </p:cNvPr>
            <p:cNvSpPr/>
            <p:nvPr/>
          </p:nvSpPr>
          <p:spPr>
            <a:xfrm>
              <a:off x="2530073" y="1768102"/>
              <a:ext cx="5020477" cy="5020477"/>
            </a:xfrm>
            <a:prstGeom prst="circularArrow">
              <a:avLst>
                <a:gd name="adj1" fmla="val 4035"/>
                <a:gd name="adj2" fmla="val 25972"/>
                <a:gd name="adj3" fmla="val 8943217"/>
                <a:gd name="adj4" fmla="val 1800502"/>
                <a:gd name="adj5" fmla="val 5644"/>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4" name="Flèche en arc 13">
              <a:extLst>
                <a:ext uri="{FF2B5EF4-FFF2-40B4-BE49-F238E27FC236}">
                  <a16:creationId xmlns:a16="http://schemas.microsoft.com/office/drawing/2014/main" id="{B2EC4A39-8DB7-854D-AE10-050E3AF6D6B8}"/>
                </a:ext>
              </a:extLst>
            </p:cNvPr>
            <p:cNvSpPr/>
            <p:nvPr/>
          </p:nvSpPr>
          <p:spPr>
            <a:xfrm>
              <a:off x="2437698" y="1608835"/>
              <a:ext cx="5020477" cy="5020477"/>
            </a:xfrm>
            <a:prstGeom prst="circularArrow">
              <a:avLst>
                <a:gd name="adj1" fmla="val 4287"/>
                <a:gd name="adj2" fmla="val 15790"/>
                <a:gd name="adj3" fmla="val 16123724"/>
                <a:gd name="adj4" fmla="val 9000000"/>
                <a:gd name="adj5" fmla="val 5893"/>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sp>
        <p:nvSpPr>
          <p:cNvPr id="19" name="ZoneTexte 18">
            <a:extLst>
              <a:ext uri="{FF2B5EF4-FFF2-40B4-BE49-F238E27FC236}">
                <a16:creationId xmlns:a16="http://schemas.microsoft.com/office/drawing/2014/main" id="{765FAF8E-302B-3C4A-AC52-186234FDAFE6}"/>
              </a:ext>
            </a:extLst>
          </p:cNvPr>
          <p:cNvSpPr txBox="1"/>
          <p:nvPr/>
        </p:nvSpPr>
        <p:spPr>
          <a:xfrm>
            <a:off x="1422400" y="1090297"/>
            <a:ext cx="1994477" cy="841256"/>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rgbClr val="FFFFFF"/>
                </a:solidFill>
                <a:effectLst/>
                <a:uFillTx/>
                <a:cs typeface="Calibri" panose="020F0502020204030204" pitchFamily="34" charset="0"/>
                <a:sym typeface="Futura"/>
              </a:rPr>
              <a:t>Interactions entre copains, entre jeunes et ainés</a:t>
            </a:r>
          </a:p>
        </p:txBody>
      </p:sp>
      <p:sp>
        <p:nvSpPr>
          <p:cNvPr id="20" name="ZoneTexte 19">
            <a:extLst>
              <a:ext uri="{FF2B5EF4-FFF2-40B4-BE49-F238E27FC236}">
                <a16:creationId xmlns:a16="http://schemas.microsoft.com/office/drawing/2014/main" id="{A0D5DDBA-613C-D340-921B-FA0B5E5B4FAD}"/>
              </a:ext>
            </a:extLst>
          </p:cNvPr>
          <p:cNvSpPr txBox="1"/>
          <p:nvPr/>
        </p:nvSpPr>
        <p:spPr>
          <a:xfrm>
            <a:off x="536895" y="2159790"/>
            <a:ext cx="2159120" cy="595035"/>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rgbClr val="FFFFFF"/>
                </a:solidFill>
                <a:effectLst/>
                <a:uFillTx/>
                <a:cs typeface="Calibri" panose="020F0502020204030204" pitchFamily="34" charset="0"/>
                <a:sym typeface="Futura"/>
              </a:rPr>
              <a:t>Interactions enseignants/élèves</a:t>
            </a:r>
          </a:p>
        </p:txBody>
      </p:sp>
      <p:sp>
        <p:nvSpPr>
          <p:cNvPr id="21" name="ZoneTexte 20">
            <a:extLst>
              <a:ext uri="{FF2B5EF4-FFF2-40B4-BE49-F238E27FC236}">
                <a16:creationId xmlns:a16="http://schemas.microsoft.com/office/drawing/2014/main" id="{BF9882A1-6DAE-D142-8C51-EC7B4DF154C4}"/>
              </a:ext>
            </a:extLst>
          </p:cNvPr>
          <p:cNvSpPr txBox="1"/>
          <p:nvPr/>
        </p:nvSpPr>
        <p:spPr>
          <a:xfrm>
            <a:off x="539181" y="3024913"/>
            <a:ext cx="1806244" cy="841256"/>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rgbClr val="FFFFFF"/>
                </a:solidFill>
                <a:effectLst/>
                <a:uFillTx/>
                <a:cs typeface="Calibri" panose="020F0502020204030204" pitchFamily="34" charset="0"/>
                <a:sym typeface="Futura"/>
              </a:rPr>
              <a:t>Interactions élèves/adultes, parents…</a:t>
            </a:r>
          </a:p>
        </p:txBody>
      </p:sp>
      <p:sp>
        <p:nvSpPr>
          <p:cNvPr id="22" name="ZoneTexte 21">
            <a:extLst>
              <a:ext uri="{FF2B5EF4-FFF2-40B4-BE49-F238E27FC236}">
                <a16:creationId xmlns:a16="http://schemas.microsoft.com/office/drawing/2014/main" id="{A8904FE4-D403-9541-94D6-7860194AC6A8}"/>
              </a:ext>
            </a:extLst>
          </p:cNvPr>
          <p:cNvSpPr txBox="1"/>
          <p:nvPr/>
        </p:nvSpPr>
        <p:spPr>
          <a:xfrm>
            <a:off x="6866138" y="1367726"/>
            <a:ext cx="1368456" cy="320601"/>
          </a:xfrm>
          <a:prstGeom prst="rect">
            <a:avLst/>
          </a:prstGeom>
          <a:solidFill>
            <a:srgbClr val="6076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ts val="1700"/>
              </a:lnSpc>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Bulletins</a:t>
            </a:r>
          </a:p>
        </p:txBody>
      </p:sp>
      <p:sp>
        <p:nvSpPr>
          <p:cNvPr id="24" name="ZoneTexte 23">
            <a:extLst>
              <a:ext uri="{FF2B5EF4-FFF2-40B4-BE49-F238E27FC236}">
                <a16:creationId xmlns:a16="http://schemas.microsoft.com/office/drawing/2014/main" id="{4F8AAA5F-934E-4E45-A077-BAC335A92A30}"/>
              </a:ext>
            </a:extLst>
          </p:cNvPr>
          <p:cNvSpPr txBox="1"/>
          <p:nvPr/>
        </p:nvSpPr>
        <p:spPr>
          <a:xfrm>
            <a:off x="7366005" y="2206865"/>
            <a:ext cx="1908509" cy="348813"/>
          </a:xfrm>
          <a:prstGeom prst="rect">
            <a:avLst/>
          </a:prstGeom>
          <a:solidFill>
            <a:srgbClr val="6076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Avis aux parents</a:t>
            </a:r>
          </a:p>
        </p:txBody>
      </p:sp>
      <p:sp>
        <p:nvSpPr>
          <p:cNvPr id="26" name="ZoneTexte 25">
            <a:extLst>
              <a:ext uri="{FF2B5EF4-FFF2-40B4-BE49-F238E27FC236}">
                <a16:creationId xmlns:a16="http://schemas.microsoft.com/office/drawing/2014/main" id="{AB701D2D-8FF5-4F41-923E-41341C0D0428}"/>
              </a:ext>
            </a:extLst>
          </p:cNvPr>
          <p:cNvSpPr txBox="1"/>
          <p:nvPr/>
        </p:nvSpPr>
        <p:spPr>
          <a:xfrm>
            <a:off x="7826937" y="3074216"/>
            <a:ext cx="1703744" cy="348813"/>
          </a:xfrm>
          <a:prstGeom prst="rect">
            <a:avLst/>
          </a:prstGeom>
          <a:solidFill>
            <a:srgbClr val="6076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ROI et horaires</a:t>
            </a:r>
          </a:p>
        </p:txBody>
      </p:sp>
      <p:sp>
        <p:nvSpPr>
          <p:cNvPr id="31" name="ZoneTexte 30">
            <a:extLst>
              <a:ext uri="{FF2B5EF4-FFF2-40B4-BE49-F238E27FC236}">
                <a16:creationId xmlns:a16="http://schemas.microsoft.com/office/drawing/2014/main" id="{F67D7C88-52B6-A749-ADEB-37BD92BC82A5}"/>
              </a:ext>
            </a:extLst>
          </p:cNvPr>
          <p:cNvSpPr txBox="1"/>
          <p:nvPr/>
        </p:nvSpPr>
        <p:spPr>
          <a:xfrm>
            <a:off x="3416877" y="6774334"/>
            <a:ext cx="1227936" cy="320601"/>
          </a:xfrm>
          <a:prstGeom prst="rect">
            <a:avLst/>
          </a:prstGeom>
          <a:solidFill>
            <a:srgbClr val="3677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584200" rtl="0" fontAlgn="auto" latinLnBrk="0" hangingPunct="0">
              <a:lnSpc>
                <a:spcPts val="1700"/>
              </a:lnSpc>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Consignes</a:t>
            </a:r>
          </a:p>
        </p:txBody>
      </p:sp>
      <p:sp>
        <p:nvSpPr>
          <p:cNvPr id="32" name="ZoneTexte 31">
            <a:extLst>
              <a:ext uri="{FF2B5EF4-FFF2-40B4-BE49-F238E27FC236}">
                <a16:creationId xmlns:a16="http://schemas.microsoft.com/office/drawing/2014/main" id="{3D4AD205-1177-3A4E-8754-73808A1149AA}"/>
              </a:ext>
            </a:extLst>
          </p:cNvPr>
          <p:cNvSpPr txBox="1"/>
          <p:nvPr/>
        </p:nvSpPr>
        <p:spPr>
          <a:xfrm>
            <a:off x="7524765" y="5573208"/>
            <a:ext cx="1342238" cy="595035"/>
          </a:xfrm>
          <a:prstGeom prst="rect">
            <a:avLst/>
          </a:prstGeom>
          <a:solidFill>
            <a:srgbClr val="3677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Contextes énoncés</a:t>
            </a:r>
          </a:p>
        </p:txBody>
      </p:sp>
      <p:sp>
        <p:nvSpPr>
          <p:cNvPr id="33" name="ZoneTexte 32">
            <a:extLst>
              <a:ext uri="{FF2B5EF4-FFF2-40B4-BE49-F238E27FC236}">
                <a16:creationId xmlns:a16="http://schemas.microsoft.com/office/drawing/2014/main" id="{875C1CB6-C3E9-AC40-89E4-647DDAE1B8AB}"/>
              </a:ext>
            </a:extLst>
          </p:cNvPr>
          <p:cNvSpPr txBox="1"/>
          <p:nvPr/>
        </p:nvSpPr>
        <p:spPr>
          <a:xfrm>
            <a:off x="1534101" y="5923959"/>
            <a:ext cx="1507928" cy="841256"/>
          </a:xfrm>
          <a:prstGeom prst="rect">
            <a:avLst/>
          </a:prstGeom>
          <a:solidFill>
            <a:srgbClr val="3677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Discours et écrits disciplinaires</a:t>
            </a:r>
          </a:p>
        </p:txBody>
      </p:sp>
      <p:sp>
        <p:nvSpPr>
          <p:cNvPr id="34" name="ZoneTexte 33">
            <a:extLst>
              <a:ext uri="{FF2B5EF4-FFF2-40B4-BE49-F238E27FC236}">
                <a16:creationId xmlns:a16="http://schemas.microsoft.com/office/drawing/2014/main" id="{AA13CDAB-F00B-074D-AA28-91B3071FDA41}"/>
              </a:ext>
            </a:extLst>
          </p:cNvPr>
          <p:cNvSpPr txBox="1"/>
          <p:nvPr/>
        </p:nvSpPr>
        <p:spPr>
          <a:xfrm>
            <a:off x="5943967" y="6631548"/>
            <a:ext cx="1514208" cy="595035"/>
          </a:xfrm>
          <a:prstGeom prst="rect">
            <a:avLst/>
          </a:prstGeom>
          <a:solidFill>
            <a:srgbClr val="3677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Vocabulaire spécifique</a:t>
            </a:r>
          </a:p>
        </p:txBody>
      </p:sp>
      <p:sp>
        <p:nvSpPr>
          <p:cNvPr id="2" name="Espace réservé du numéro de diapositive 1">
            <a:extLst>
              <a:ext uri="{FF2B5EF4-FFF2-40B4-BE49-F238E27FC236}">
                <a16:creationId xmlns:a16="http://schemas.microsoft.com/office/drawing/2014/main" id="{6B9DF211-DBF1-4C46-8F9B-94253354F7EE}"/>
              </a:ext>
            </a:extLst>
          </p:cNvPr>
          <p:cNvSpPr>
            <a:spLocks noGrp="1"/>
          </p:cNvSpPr>
          <p:nvPr>
            <p:ph type="sldNum" sz="quarter" idx="10"/>
          </p:nvPr>
        </p:nvSpPr>
        <p:spPr/>
        <p:txBody>
          <a:bodyPr/>
          <a:lstStyle/>
          <a:p>
            <a:pPr>
              <a:defRPr/>
            </a:pPr>
            <a:fld id="{D3036D68-4E86-F94A-9456-7B26DF1855FE}" type="slidenum">
              <a:rPr lang="fr-BE" smtClean="0"/>
              <a:pPr>
                <a:defRPr/>
              </a:pPr>
              <a:t>20</a:t>
            </a:fld>
            <a:endParaRPr lang="fr-BE" dirty="0"/>
          </a:p>
        </p:txBody>
      </p:sp>
      <p:pic>
        <p:nvPicPr>
          <p:cNvPr id="3" name="20-00" descr="20-00">
            <a:hlinkClick r:id="" action="ppaction://media"/>
            <a:extLst>
              <a:ext uri="{FF2B5EF4-FFF2-40B4-BE49-F238E27FC236}">
                <a16:creationId xmlns:a16="http://schemas.microsoft.com/office/drawing/2014/main" id="{041F2F74-18F4-B548-8F5D-C9DEC4B44D9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88" y="1588"/>
            <a:ext cx="812800" cy="812800"/>
          </a:xfrm>
          <a:prstGeom prst="rect">
            <a:avLst/>
          </a:prstGeom>
        </p:spPr>
      </p:pic>
    </p:spTree>
    <p:extLst>
      <p:ext uri="{BB962C8B-B14F-4D97-AF65-F5344CB8AC3E}">
        <p14:creationId xmlns:p14="http://schemas.microsoft.com/office/powerpoint/2010/main" val="10720941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27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a:extLst>
              <a:ext uri="{FF2B5EF4-FFF2-40B4-BE49-F238E27FC236}">
                <a16:creationId xmlns:a16="http://schemas.microsoft.com/office/drawing/2014/main" id="{D61B9DCC-FE4B-3E48-866C-042264EB9070}"/>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À L’ÉCOLE, DES USAGES LANGAGIERS DIFFÉRENTS</a:t>
            </a:r>
          </a:p>
        </p:txBody>
      </p:sp>
      <p:grpSp>
        <p:nvGrpSpPr>
          <p:cNvPr id="7" name="Groupe 6">
            <a:extLst>
              <a:ext uri="{FF2B5EF4-FFF2-40B4-BE49-F238E27FC236}">
                <a16:creationId xmlns:a16="http://schemas.microsoft.com/office/drawing/2014/main" id="{0DAF54FA-D329-B646-A1D1-090EBAE6DBB8}"/>
              </a:ext>
            </a:extLst>
          </p:cNvPr>
          <p:cNvGrpSpPr/>
          <p:nvPr/>
        </p:nvGrpSpPr>
        <p:grpSpPr>
          <a:xfrm>
            <a:off x="2437698" y="1608834"/>
            <a:ext cx="5204858" cy="5179745"/>
            <a:chOff x="2437698" y="1608834"/>
            <a:chExt cx="5204858" cy="5179745"/>
          </a:xfrm>
        </p:grpSpPr>
        <p:sp>
          <p:nvSpPr>
            <p:cNvPr id="8" name="Forme libre 7">
              <a:extLst>
                <a:ext uri="{FF2B5EF4-FFF2-40B4-BE49-F238E27FC236}">
                  <a16:creationId xmlns:a16="http://schemas.microsoft.com/office/drawing/2014/main" id="{FAC0CB6D-110A-EF44-BE13-8B286A2BFB21}"/>
                </a:ext>
              </a:extLst>
            </p:cNvPr>
            <p:cNvSpPr/>
            <p:nvPr/>
          </p:nvSpPr>
          <p:spPr>
            <a:xfrm>
              <a:off x="2898632" y="1885387"/>
              <a:ext cx="4467373" cy="4467373"/>
            </a:xfrm>
            <a:custGeom>
              <a:avLst/>
              <a:gdLst>
                <a:gd name="connsiteX0" fmla="*/ 2233686 w 4467373"/>
                <a:gd name="connsiteY0" fmla="*/ 0 h 4467373"/>
                <a:gd name="connsiteX1" fmla="*/ 4168116 w 4467373"/>
                <a:gd name="connsiteY1" fmla="*/ 1116843 h 4467373"/>
                <a:gd name="connsiteX2" fmla="*/ 4168116 w 4467373"/>
                <a:gd name="connsiteY2" fmla="*/ 3350530 h 4467373"/>
                <a:gd name="connsiteX3" fmla="*/ 2233687 w 4467373"/>
                <a:gd name="connsiteY3" fmla="*/ 2233687 h 4467373"/>
                <a:gd name="connsiteX4" fmla="*/ 2233686 w 4467373"/>
                <a:gd name="connsiteY4" fmla="*/ 0 h 4467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373" h="4467373">
                  <a:moveTo>
                    <a:pt x="2233686" y="0"/>
                  </a:moveTo>
                  <a:cubicBezTo>
                    <a:pt x="3031706" y="0"/>
                    <a:pt x="3769106" y="425738"/>
                    <a:pt x="4168116" y="1116843"/>
                  </a:cubicBezTo>
                  <a:cubicBezTo>
                    <a:pt x="4567126" y="1807948"/>
                    <a:pt x="4567126" y="2659425"/>
                    <a:pt x="4168116" y="3350530"/>
                  </a:cubicBezTo>
                  <a:lnTo>
                    <a:pt x="2233687" y="2233687"/>
                  </a:lnTo>
                  <a:cubicBezTo>
                    <a:pt x="2233687" y="1489125"/>
                    <a:pt x="2233686" y="744562"/>
                    <a:pt x="2233686" y="0"/>
                  </a:cubicBezTo>
                  <a:close/>
                </a:path>
              </a:pathLst>
            </a:custGeom>
            <a:solidFill>
              <a:srgbClr val="60769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378542" tIns="970788" rIns="541601" bIns="2215270" numCol="1" spcCol="1270" anchor="ctr" anchorCtr="0">
              <a:noAutofit/>
            </a:bodyPr>
            <a:lstStyle/>
            <a:p>
              <a:pPr marL="0" lvl="0" indent="0" algn="ctr" defTabSz="844550">
                <a:lnSpc>
                  <a:spcPct val="90000"/>
                </a:lnSpc>
                <a:spcBef>
                  <a:spcPct val="0"/>
                </a:spcBef>
                <a:spcAft>
                  <a:spcPct val="35000"/>
                </a:spcAft>
                <a:buNone/>
              </a:pPr>
              <a:r>
                <a:rPr lang="fr-FR" sz="1900" kern="1200" dirty="0">
                  <a:latin typeface="Calibri" panose="020F0502020204030204" pitchFamily="34" charset="0"/>
                  <a:cs typeface="Calibri" panose="020F0502020204030204" pitchFamily="34" charset="0"/>
                </a:rPr>
                <a:t>Langue administrative</a:t>
              </a:r>
            </a:p>
          </p:txBody>
        </p:sp>
        <p:sp>
          <p:nvSpPr>
            <p:cNvPr id="9" name="Forme libre 8">
              <a:extLst>
                <a:ext uri="{FF2B5EF4-FFF2-40B4-BE49-F238E27FC236}">
                  <a16:creationId xmlns:a16="http://schemas.microsoft.com/office/drawing/2014/main" id="{9AEC7F44-76FC-C849-8E92-C168471AC1D8}"/>
                </a:ext>
              </a:extLst>
            </p:cNvPr>
            <p:cNvSpPr/>
            <p:nvPr/>
          </p:nvSpPr>
          <p:spPr>
            <a:xfrm>
              <a:off x="2806625" y="2044936"/>
              <a:ext cx="4467373" cy="4467373"/>
            </a:xfrm>
            <a:custGeom>
              <a:avLst/>
              <a:gdLst>
                <a:gd name="connsiteX0" fmla="*/ 4168116 w 4467373"/>
                <a:gd name="connsiteY0" fmla="*/ 3350530 h 4467373"/>
                <a:gd name="connsiteX1" fmla="*/ 2233686 w 4467373"/>
                <a:gd name="connsiteY1" fmla="*/ 4467374 h 4467373"/>
                <a:gd name="connsiteX2" fmla="*/ 299256 w 4467373"/>
                <a:gd name="connsiteY2" fmla="*/ 3350531 h 4467373"/>
                <a:gd name="connsiteX3" fmla="*/ 2233687 w 4467373"/>
                <a:gd name="connsiteY3" fmla="*/ 2233687 h 4467373"/>
                <a:gd name="connsiteX4" fmla="*/ 4168116 w 4467373"/>
                <a:gd name="connsiteY4" fmla="*/ 3350530 h 4467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373" h="4467373">
                  <a:moveTo>
                    <a:pt x="4168116" y="3350530"/>
                  </a:moveTo>
                  <a:cubicBezTo>
                    <a:pt x="3769106" y="4041635"/>
                    <a:pt x="3031706" y="4467374"/>
                    <a:pt x="2233686" y="4467374"/>
                  </a:cubicBezTo>
                  <a:cubicBezTo>
                    <a:pt x="1435666" y="4467374"/>
                    <a:pt x="698266" y="4041636"/>
                    <a:pt x="299256" y="3350531"/>
                  </a:cubicBezTo>
                  <a:lnTo>
                    <a:pt x="2233687" y="2233687"/>
                  </a:lnTo>
                  <a:lnTo>
                    <a:pt x="4168116" y="3350530"/>
                  </a:lnTo>
                  <a:close/>
                </a:path>
              </a:pathLst>
            </a:custGeom>
            <a:solidFill>
              <a:srgbClr val="36779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7791" tIns="2922605" rIns="1034607" bIns="423002" numCol="1" spcCol="1270" anchor="ctr" anchorCtr="0">
              <a:noAutofit/>
            </a:bodyPr>
            <a:lstStyle/>
            <a:p>
              <a:pPr marL="0" lvl="0" indent="0" algn="ctr" defTabSz="844550">
                <a:lnSpc>
                  <a:spcPct val="90000"/>
                </a:lnSpc>
                <a:spcBef>
                  <a:spcPct val="0"/>
                </a:spcBef>
                <a:spcAft>
                  <a:spcPct val="35000"/>
                </a:spcAft>
                <a:buNone/>
              </a:pPr>
              <a:r>
                <a:rPr lang="fr-FR" sz="1900" kern="1200" dirty="0">
                  <a:latin typeface="Calibri" panose="020F0502020204030204" pitchFamily="34" charset="0"/>
                  <a:cs typeface="Calibri" panose="020F0502020204030204" pitchFamily="34" charset="0"/>
                </a:rPr>
                <a:t>Langage des apprentissages</a:t>
              </a:r>
            </a:p>
          </p:txBody>
        </p:sp>
        <p:sp>
          <p:nvSpPr>
            <p:cNvPr id="11" name="Forme libre 10">
              <a:extLst>
                <a:ext uri="{FF2B5EF4-FFF2-40B4-BE49-F238E27FC236}">
                  <a16:creationId xmlns:a16="http://schemas.microsoft.com/office/drawing/2014/main" id="{C12B0B29-34CB-EC44-8541-8E39B9D505FD}"/>
                </a:ext>
              </a:extLst>
            </p:cNvPr>
            <p:cNvSpPr/>
            <p:nvPr/>
          </p:nvSpPr>
          <p:spPr>
            <a:xfrm>
              <a:off x="2714250" y="1885387"/>
              <a:ext cx="4467373" cy="4467373"/>
            </a:xfrm>
            <a:custGeom>
              <a:avLst/>
              <a:gdLst>
                <a:gd name="connsiteX0" fmla="*/ 299257 w 4467373"/>
                <a:gd name="connsiteY0" fmla="*/ 3350530 h 4467373"/>
                <a:gd name="connsiteX1" fmla="*/ 299257 w 4467373"/>
                <a:gd name="connsiteY1" fmla="*/ 1116843 h 4467373"/>
                <a:gd name="connsiteX2" fmla="*/ 2233687 w 4467373"/>
                <a:gd name="connsiteY2" fmla="*/ -1 h 4467373"/>
                <a:gd name="connsiteX3" fmla="*/ 2233687 w 4467373"/>
                <a:gd name="connsiteY3" fmla="*/ 2233687 h 4467373"/>
                <a:gd name="connsiteX4" fmla="*/ 299257 w 4467373"/>
                <a:gd name="connsiteY4" fmla="*/ 3350530 h 4467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373" h="4467373">
                  <a:moveTo>
                    <a:pt x="299257" y="3350530"/>
                  </a:moveTo>
                  <a:cubicBezTo>
                    <a:pt x="-99753" y="2659425"/>
                    <a:pt x="-99753" y="1807948"/>
                    <a:pt x="299257" y="1116843"/>
                  </a:cubicBezTo>
                  <a:cubicBezTo>
                    <a:pt x="698267" y="425738"/>
                    <a:pt x="1435667" y="-1"/>
                    <a:pt x="2233687" y="-1"/>
                  </a:cubicBezTo>
                  <a:lnTo>
                    <a:pt x="2233687" y="2233687"/>
                  </a:lnTo>
                  <a:lnTo>
                    <a:pt x="299257" y="3350530"/>
                  </a:lnTo>
                  <a:close/>
                </a:path>
              </a:pathLst>
            </a:custGeom>
            <a:solidFill>
              <a:srgbClr val="3A4E6E"/>
            </a:solidFill>
            <a:ln>
              <a:solidFill>
                <a:schemeClr val="lt1">
                  <a:hueOff val="0"/>
                  <a:satOff val="0"/>
                  <a:lumOff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600" tIns="970788" rIns="2378543" bIns="2215270" numCol="1" spcCol="1270" anchor="ctr" anchorCtr="0">
              <a:noAutofit/>
            </a:bodyPr>
            <a:lstStyle/>
            <a:p>
              <a:pPr marL="0" lvl="0" indent="0" algn="ctr" defTabSz="844550">
                <a:lnSpc>
                  <a:spcPct val="90000"/>
                </a:lnSpc>
                <a:spcBef>
                  <a:spcPct val="0"/>
                </a:spcBef>
                <a:spcAft>
                  <a:spcPct val="35000"/>
                </a:spcAft>
                <a:buNone/>
              </a:pPr>
              <a:r>
                <a:rPr lang="fr-FR" sz="1900" kern="1200" dirty="0">
                  <a:latin typeface="Calibri" panose="020F0502020204030204" pitchFamily="34" charset="0"/>
                  <a:cs typeface="Calibri" panose="020F0502020204030204" pitchFamily="34" charset="0"/>
                </a:rPr>
                <a:t>Langage de communication familière</a:t>
              </a:r>
            </a:p>
          </p:txBody>
        </p:sp>
        <p:sp>
          <p:nvSpPr>
            <p:cNvPr id="12" name="Flèche en arc 11">
              <a:extLst>
                <a:ext uri="{FF2B5EF4-FFF2-40B4-BE49-F238E27FC236}">
                  <a16:creationId xmlns:a16="http://schemas.microsoft.com/office/drawing/2014/main" id="{E3F52A96-2481-124C-8B75-D4362DA9927A}"/>
                </a:ext>
              </a:extLst>
            </p:cNvPr>
            <p:cNvSpPr/>
            <p:nvPr/>
          </p:nvSpPr>
          <p:spPr>
            <a:xfrm>
              <a:off x="2622079" y="1608834"/>
              <a:ext cx="5020477" cy="5020477"/>
            </a:xfrm>
            <a:prstGeom prst="circularArrow">
              <a:avLst>
                <a:gd name="adj1" fmla="val 3831"/>
                <a:gd name="adj2" fmla="val 14099"/>
                <a:gd name="adj3" fmla="val 1755569"/>
                <a:gd name="adj4" fmla="val 16214341"/>
                <a:gd name="adj5" fmla="val 556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fr-FR" dirty="0">
                <a:latin typeface="Calibri" panose="020F0502020204030204" pitchFamily="34" charset="0"/>
                <a:cs typeface="Calibri" panose="020F0502020204030204" pitchFamily="34" charset="0"/>
              </a:endParaRPr>
            </a:p>
          </p:txBody>
        </p:sp>
        <p:sp>
          <p:nvSpPr>
            <p:cNvPr id="13" name="Flèche en arc 12">
              <a:extLst>
                <a:ext uri="{FF2B5EF4-FFF2-40B4-BE49-F238E27FC236}">
                  <a16:creationId xmlns:a16="http://schemas.microsoft.com/office/drawing/2014/main" id="{B86CBBEB-4CE1-EB41-8B73-6F341BB64529}"/>
                </a:ext>
              </a:extLst>
            </p:cNvPr>
            <p:cNvSpPr/>
            <p:nvPr/>
          </p:nvSpPr>
          <p:spPr>
            <a:xfrm>
              <a:off x="2530073" y="1768102"/>
              <a:ext cx="5020477" cy="5020477"/>
            </a:xfrm>
            <a:prstGeom prst="circularArrow">
              <a:avLst>
                <a:gd name="adj1" fmla="val 4035"/>
                <a:gd name="adj2" fmla="val 25972"/>
                <a:gd name="adj3" fmla="val 8943217"/>
                <a:gd name="adj4" fmla="val 1800502"/>
                <a:gd name="adj5" fmla="val 5644"/>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4" name="Flèche en arc 13">
              <a:extLst>
                <a:ext uri="{FF2B5EF4-FFF2-40B4-BE49-F238E27FC236}">
                  <a16:creationId xmlns:a16="http://schemas.microsoft.com/office/drawing/2014/main" id="{B2EC4A39-8DB7-854D-AE10-050E3AF6D6B8}"/>
                </a:ext>
              </a:extLst>
            </p:cNvPr>
            <p:cNvSpPr/>
            <p:nvPr/>
          </p:nvSpPr>
          <p:spPr>
            <a:xfrm>
              <a:off x="2437698" y="1608835"/>
              <a:ext cx="5020477" cy="5020477"/>
            </a:xfrm>
            <a:prstGeom prst="circularArrow">
              <a:avLst>
                <a:gd name="adj1" fmla="val 4287"/>
                <a:gd name="adj2" fmla="val 15790"/>
                <a:gd name="adj3" fmla="val 16123724"/>
                <a:gd name="adj4" fmla="val 9000000"/>
                <a:gd name="adj5" fmla="val 5893"/>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sp>
        <p:nvSpPr>
          <p:cNvPr id="19" name="ZoneTexte 18">
            <a:extLst>
              <a:ext uri="{FF2B5EF4-FFF2-40B4-BE49-F238E27FC236}">
                <a16:creationId xmlns:a16="http://schemas.microsoft.com/office/drawing/2014/main" id="{765FAF8E-302B-3C4A-AC52-186234FDAFE6}"/>
              </a:ext>
            </a:extLst>
          </p:cNvPr>
          <p:cNvSpPr txBox="1"/>
          <p:nvPr/>
        </p:nvSpPr>
        <p:spPr>
          <a:xfrm>
            <a:off x="1422400" y="1090297"/>
            <a:ext cx="1994477" cy="841256"/>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rgbClr val="FFFFFF"/>
                </a:solidFill>
                <a:effectLst/>
                <a:uFillTx/>
                <a:cs typeface="Calibri" panose="020F0502020204030204" pitchFamily="34" charset="0"/>
                <a:sym typeface="Futura"/>
              </a:rPr>
              <a:t>Interactions entre copains, entre jeunes et ainés</a:t>
            </a:r>
          </a:p>
        </p:txBody>
      </p:sp>
      <p:sp>
        <p:nvSpPr>
          <p:cNvPr id="20" name="ZoneTexte 19">
            <a:extLst>
              <a:ext uri="{FF2B5EF4-FFF2-40B4-BE49-F238E27FC236}">
                <a16:creationId xmlns:a16="http://schemas.microsoft.com/office/drawing/2014/main" id="{A0D5DDBA-613C-D340-921B-FA0B5E5B4FAD}"/>
              </a:ext>
            </a:extLst>
          </p:cNvPr>
          <p:cNvSpPr txBox="1"/>
          <p:nvPr/>
        </p:nvSpPr>
        <p:spPr>
          <a:xfrm>
            <a:off x="536895" y="2159790"/>
            <a:ext cx="2159120" cy="595035"/>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rgbClr val="FFFFFF"/>
                </a:solidFill>
                <a:effectLst/>
                <a:uFillTx/>
                <a:cs typeface="Calibri" panose="020F0502020204030204" pitchFamily="34" charset="0"/>
                <a:sym typeface="Futura"/>
              </a:rPr>
              <a:t>Interactions enseignants/élèves</a:t>
            </a:r>
          </a:p>
        </p:txBody>
      </p:sp>
      <p:sp>
        <p:nvSpPr>
          <p:cNvPr id="21" name="ZoneTexte 20">
            <a:extLst>
              <a:ext uri="{FF2B5EF4-FFF2-40B4-BE49-F238E27FC236}">
                <a16:creationId xmlns:a16="http://schemas.microsoft.com/office/drawing/2014/main" id="{BF9882A1-6DAE-D142-8C51-EC7B4DF154C4}"/>
              </a:ext>
            </a:extLst>
          </p:cNvPr>
          <p:cNvSpPr txBox="1"/>
          <p:nvPr/>
        </p:nvSpPr>
        <p:spPr>
          <a:xfrm>
            <a:off x="539181" y="3024913"/>
            <a:ext cx="1806244" cy="841256"/>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rgbClr val="FFFFFF"/>
                </a:solidFill>
                <a:effectLst/>
                <a:uFillTx/>
                <a:cs typeface="Calibri" panose="020F0502020204030204" pitchFamily="34" charset="0"/>
                <a:sym typeface="Futura"/>
              </a:rPr>
              <a:t>Interactions élèves/adultes, parents…</a:t>
            </a:r>
          </a:p>
        </p:txBody>
      </p:sp>
      <p:sp>
        <p:nvSpPr>
          <p:cNvPr id="22" name="ZoneTexte 21">
            <a:extLst>
              <a:ext uri="{FF2B5EF4-FFF2-40B4-BE49-F238E27FC236}">
                <a16:creationId xmlns:a16="http://schemas.microsoft.com/office/drawing/2014/main" id="{A8904FE4-D403-9541-94D6-7860194AC6A8}"/>
              </a:ext>
            </a:extLst>
          </p:cNvPr>
          <p:cNvSpPr txBox="1"/>
          <p:nvPr/>
        </p:nvSpPr>
        <p:spPr>
          <a:xfrm>
            <a:off x="6866138" y="1367726"/>
            <a:ext cx="1368456" cy="320601"/>
          </a:xfrm>
          <a:prstGeom prst="rect">
            <a:avLst/>
          </a:prstGeom>
          <a:solidFill>
            <a:srgbClr val="6076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ts val="1700"/>
              </a:lnSpc>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Bulletins</a:t>
            </a:r>
          </a:p>
        </p:txBody>
      </p:sp>
      <p:sp>
        <p:nvSpPr>
          <p:cNvPr id="24" name="ZoneTexte 23">
            <a:extLst>
              <a:ext uri="{FF2B5EF4-FFF2-40B4-BE49-F238E27FC236}">
                <a16:creationId xmlns:a16="http://schemas.microsoft.com/office/drawing/2014/main" id="{4F8AAA5F-934E-4E45-A077-BAC335A92A30}"/>
              </a:ext>
            </a:extLst>
          </p:cNvPr>
          <p:cNvSpPr txBox="1"/>
          <p:nvPr/>
        </p:nvSpPr>
        <p:spPr>
          <a:xfrm>
            <a:off x="7366005" y="2206865"/>
            <a:ext cx="1908509" cy="348813"/>
          </a:xfrm>
          <a:prstGeom prst="rect">
            <a:avLst/>
          </a:prstGeom>
          <a:solidFill>
            <a:srgbClr val="6076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Avis aux parents</a:t>
            </a:r>
          </a:p>
        </p:txBody>
      </p:sp>
      <p:sp>
        <p:nvSpPr>
          <p:cNvPr id="26" name="ZoneTexte 25">
            <a:extLst>
              <a:ext uri="{FF2B5EF4-FFF2-40B4-BE49-F238E27FC236}">
                <a16:creationId xmlns:a16="http://schemas.microsoft.com/office/drawing/2014/main" id="{AB701D2D-8FF5-4F41-923E-41341C0D0428}"/>
              </a:ext>
            </a:extLst>
          </p:cNvPr>
          <p:cNvSpPr txBox="1"/>
          <p:nvPr/>
        </p:nvSpPr>
        <p:spPr>
          <a:xfrm>
            <a:off x="7826937" y="3074216"/>
            <a:ext cx="1703744" cy="348813"/>
          </a:xfrm>
          <a:prstGeom prst="rect">
            <a:avLst/>
          </a:prstGeom>
          <a:solidFill>
            <a:srgbClr val="6076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ROI et horaires</a:t>
            </a:r>
          </a:p>
        </p:txBody>
      </p:sp>
      <p:sp>
        <p:nvSpPr>
          <p:cNvPr id="31" name="ZoneTexte 30">
            <a:extLst>
              <a:ext uri="{FF2B5EF4-FFF2-40B4-BE49-F238E27FC236}">
                <a16:creationId xmlns:a16="http://schemas.microsoft.com/office/drawing/2014/main" id="{F67D7C88-52B6-A749-ADEB-37BD92BC82A5}"/>
              </a:ext>
            </a:extLst>
          </p:cNvPr>
          <p:cNvSpPr txBox="1"/>
          <p:nvPr/>
        </p:nvSpPr>
        <p:spPr>
          <a:xfrm>
            <a:off x="3416877" y="6774334"/>
            <a:ext cx="1227936" cy="320601"/>
          </a:xfrm>
          <a:prstGeom prst="rect">
            <a:avLst/>
          </a:prstGeom>
          <a:solidFill>
            <a:srgbClr val="3677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584200" rtl="0" fontAlgn="auto" latinLnBrk="0" hangingPunct="0">
              <a:lnSpc>
                <a:spcPts val="1700"/>
              </a:lnSpc>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Consignes</a:t>
            </a:r>
          </a:p>
        </p:txBody>
      </p:sp>
      <p:sp>
        <p:nvSpPr>
          <p:cNvPr id="32" name="ZoneTexte 31">
            <a:extLst>
              <a:ext uri="{FF2B5EF4-FFF2-40B4-BE49-F238E27FC236}">
                <a16:creationId xmlns:a16="http://schemas.microsoft.com/office/drawing/2014/main" id="{3D4AD205-1177-3A4E-8754-73808A1149AA}"/>
              </a:ext>
            </a:extLst>
          </p:cNvPr>
          <p:cNvSpPr txBox="1"/>
          <p:nvPr/>
        </p:nvSpPr>
        <p:spPr>
          <a:xfrm>
            <a:off x="7524765" y="5573208"/>
            <a:ext cx="1342238" cy="595035"/>
          </a:xfrm>
          <a:prstGeom prst="rect">
            <a:avLst/>
          </a:prstGeom>
          <a:solidFill>
            <a:srgbClr val="3677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Contextes énoncés</a:t>
            </a:r>
          </a:p>
        </p:txBody>
      </p:sp>
      <p:sp>
        <p:nvSpPr>
          <p:cNvPr id="33" name="ZoneTexte 32">
            <a:extLst>
              <a:ext uri="{FF2B5EF4-FFF2-40B4-BE49-F238E27FC236}">
                <a16:creationId xmlns:a16="http://schemas.microsoft.com/office/drawing/2014/main" id="{875C1CB6-C3E9-AC40-89E4-647DDAE1B8AB}"/>
              </a:ext>
            </a:extLst>
          </p:cNvPr>
          <p:cNvSpPr txBox="1"/>
          <p:nvPr/>
        </p:nvSpPr>
        <p:spPr>
          <a:xfrm>
            <a:off x="1534101" y="5923959"/>
            <a:ext cx="1507928" cy="841256"/>
          </a:xfrm>
          <a:prstGeom prst="rect">
            <a:avLst/>
          </a:prstGeom>
          <a:solidFill>
            <a:srgbClr val="3677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Discours et écrits disciplinaires</a:t>
            </a:r>
          </a:p>
        </p:txBody>
      </p:sp>
      <p:sp>
        <p:nvSpPr>
          <p:cNvPr id="34" name="ZoneTexte 33">
            <a:extLst>
              <a:ext uri="{FF2B5EF4-FFF2-40B4-BE49-F238E27FC236}">
                <a16:creationId xmlns:a16="http://schemas.microsoft.com/office/drawing/2014/main" id="{AA13CDAB-F00B-074D-AA28-91B3071FDA41}"/>
              </a:ext>
            </a:extLst>
          </p:cNvPr>
          <p:cNvSpPr txBox="1"/>
          <p:nvPr/>
        </p:nvSpPr>
        <p:spPr>
          <a:xfrm>
            <a:off x="5943967" y="6631548"/>
            <a:ext cx="1514208" cy="595035"/>
          </a:xfrm>
          <a:prstGeom prst="rect">
            <a:avLst/>
          </a:prstGeom>
          <a:solidFill>
            <a:srgbClr val="3677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Vocabulaire spécifique</a:t>
            </a:r>
          </a:p>
        </p:txBody>
      </p:sp>
      <p:pic>
        <p:nvPicPr>
          <p:cNvPr id="17" name="Graphique 16" descr="Avertissement">
            <a:extLst>
              <a:ext uri="{FF2B5EF4-FFF2-40B4-BE49-F238E27FC236}">
                <a16:creationId xmlns:a16="http://schemas.microsoft.com/office/drawing/2014/main" id="{093E28F3-D6AB-D94C-A1B8-4B9DCDE32E3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45700" y="1076653"/>
            <a:ext cx="2195858" cy="2195858"/>
          </a:xfrm>
          <a:prstGeom prst="rect">
            <a:avLst/>
          </a:prstGeom>
        </p:spPr>
      </p:pic>
      <p:sp>
        <p:nvSpPr>
          <p:cNvPr id="2" name="Espace réservé du numéro de diapositive 1">
            <a:extLst>
              <a:ext uri="{FF2B5EF4-FFF2-40B4-BE49-F238E27FC236}">
                <a16:creationId xmlns:a16="http://schemas.microsoft.com/office/drawing/2014/main" id="{8CE84B1D-5CE3-9B47-A70C-1B71064CFAFB}"/>
              </a:ext>
            </a:extLst>
          </p:cNvPr>
          <p:cNvSpPr>
            <a:spLocks noGrp="1"/>
          </p:cNvSpPr>
          <p:nvPr>
            <p:ph type="sldNum" sz="quarter" idx="10"/>
          </p:nvPr>
        </p:nvSpPr>
        <p:spPr/>
        <p:txBody>
          <a:bodyPr/>
          <a:lstStyle/>
          <a:p>
            <a:pPr>
              <a:defRPr/>
            </a:pPr>
            <a:fld id="{D3036D68-4E86-F94A-9456-7B26DF1855FE}" type="slidenum">
              <a:rPr lang="fr-BE" smtClean="0"/>
              <a:pPr>
                <a:defRPr/>
              </a:pPr>
              <a:t>21</a:t>
            </a:fld>
            <a:endParaRPr lang="fr-BE" dirty="0"/>
          </a:p>
        </p:txBody>
      </p:sp>
      <p:pic>
        <p:nvPicPr>
          <p:cNvPr id="3" name="21-00" descr="21-00">
            <a:hlinkClick r:id="" action="ppaction://media"/>
            <a:extLst>
              <a:ext uri="{FF2B5EF4-FFF2-40B4-BE49-F238E27FC236}">
                <a16:creationId xmlns:a16="http://schemas.microsoft.com/office/drawing/2014/main" id="{47D0418B-357D-5D46-B0EE-16278B0076B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175" y="1588"/>
            <a:ext cx="812800" cy="812800"/>
          </a:xfrm>
          <a:prstGeom prst="rect">
            <a:avLst/>
          </a:prstGeom>
        </p:spPr>
      </p:pic>
    </p:spTree>
    <p:extLst>
      <p:ext uri="{BB962C8B-B14F-4D97-AF65-F5344CB8AC3E}">
        <p14:creationId xmlns:p14="http://schemas.microsoft.com/office/powerpoint/2010/main" val="3276388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31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a:extLst>
              <a:ext uri="{FF2B5EF4-FFF2-40B4-BE49-F238E27FC236}">
                <a16:creationId xmlns:a16="http://schemas.microsoft.com/office/drawing/2014/main" id="{D61B9DCC-FE4B-3E48-866C-042264EB9070}"/>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À L’ÉCOLE, DES USAGES LANGAGIERS DIFFÉRENTS</a:t>
            </a:r>
          </a:p>
        </p:txBody>
      </p:sp>
      <p:grpSp>
        <p:nvGrpSpPr>
          <p:cNvPr id="7" name="Groupe 6">
            <a:extLst>
              <a:ext uri="{FF2B5EF4-FFF2-40B4-BE49-F238E27FC236}">
                <a16:creationId xmlns:a16="http://schemas.microsoft.com/office/drawing/2014/main" id="{0DAF54FA-D329-B646-A1D1-090EBAE6DBB8}"/>
              </a:ext>
            </a:extLst>
          </p:cNvPr>
          <p:cNvGrpSpPr/>
          <p:nvPr/>
        </p:nvGrpSpPr>
        <p:grpSpPr>
          <a:xfrm>
            <a:off x="2437698" y="1608834"/>
            <a:ext cx="5204858" cy="5179745"/>
            <a:chOff x="2437698" y="1608834"/>
            <a:chExt cx="5204858" cy="5179745"/>
          </a:xfrm>
        </p:grpSpPr>
        <p:sp>
          <p:nvSpPr>
            <p:cNvPr id="8" name="Forme libre 7">
              <a:extLst>
                <a:ext uri="{FF2B5EF4-FFF2-40B4-BE49-F238E27FC236}">
                  <a16:creationId xmlns:a16="http://schemas.microsoft.com/office/drawing/2014/main" id="{FAC0CB6D-110A-EF44-BE13-8B286A2BFB21}"/>
                </a:ext>
              </a:extLst>
            </p:cNvPr>
            <p:cNvSpPr/>
            <p:nvPr/>
          </p:nvSpPr>
          <p:spPr>
            <a:xfrm>
              <a:off x="2898632" y="1885387"/>
              <a:ext cx="4467373" cy="4467373"/>
            </a:xfrm>
            <a:custGeom>
              <a:avLst/>
              <a:gdLst>
                <a:gd name="connsiteX0" fmla="*/ 2233686 w 4467373"/>
                <a:gd name="connsiteY0" fmla="*/ 0 h 4467373"/>
                <a:gd name="connsiteX1" fmla="*/ 4168116 w 4467373"/>
                <a:gd name="connsiteY1" fmla="*/ 1116843 h 4467373"/>
                <a:gd name="connsiteX2" fmla="*/ 4168116 w 4467373"/>
                <a:gd name="connsiteY2" fmla="*/ 3350530 h 4467373"/>
                <a:gd name="connsiteX3" fmla="*/ 2233687 w 4467373"/>
                <a:gd name="connsiteY3" fmla="*/ 2233687 h 4467373"/>
                <a:gd name="connsiteX4" fmla="*/ 2233686 w 4467373"/>
                <a:gd name="connsiteY4" fmla="*/ 0 h 4467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373" h="4467373">
                  <a:moveTo>
                    <a:pt x="2233686" y="0"/>
                  </a:moveTo>
                  <a:cubicBezTo>
                    <a:pt x="3031706" y="0"/>
                    <a:pt x="3769106" y="425738"/>
                    <a:pt x="4168116" y="1116843"/>
                  </a:cubicBezTo>
                  <a:cubicBezTo>
                    <a:pt x="4567126" y="1807948"/>
                    <a:pt x="4567126" y="2659425"/>
                    <a:pt x="4168116" y="3350530"/>
                  </a:cubicBezTo>
                  <a:lnTo>
                    <a:pt x="2233687" y="2233687"/>
                  </a:lnTo>
                  <a:cubicBezTo>
                    <a:pt x="2233687" y="1489125"/>
                    <a:pt x="2233686" y="744562"/>
                    <a:pt x="2233686" y="0"/>
                  </a:cubicBezTo>
                  <a:close/>
                </a:path>
              </a:pathLst>
            </a:custGeom>
            <a:solidFill>
              <a:srgbClr val="60769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378542" tIns="970788" rIns="541601" bIns="2215270" numCol="1" spcCol="1270" anchor="ctr" anchorCtr="0">
              <a:noAutofit/>
            </a:bodyPr>
            <a:lstStyle/>
            <a:p>
              <a:pPr marL="0" lvl="0" indent="0" algn="ctr" defTabSz="844550">
                <a:lnSpc>
                  <a:spcPct val="90000"/>
                </a:lnSpc>
                <a:spcBef>
                  <a:spcPct val="0"/>
                </a:spcBef>
                <a:spcAft>
                  <a:spcPct val="35000"/>
                </a:spcAft>
                <a:buNone/>
              </a:pPr>
              <a:r>
                <a:rPr lang="fr-FR" sz="1900" kern="1200" dirty="0">
                  <a:latin typeface="Calibri" panose="020F0502020204030204" pitchFamily="34" charset="0"/>
                  <a:cs typeface="Calibri" panose="020F0502020204030204" pitchFamily="34" charset="0"/>
                </a:rPr>
                <a:t>Langue administrative</a:t>
              </a:r>
            </a:p>
          </p:txBody>
        </p:sp>
        <p:sp>
          <p:nvSpPr>
            <p:cNvPr id="9" name="Forme libre 8">
              <a:extLst>
                <a:ext uri="{FF2B5EF4-FFF2-40B4-BE49-F238E27FC236}">
                  <a16:creationId xmlns:a16="http://schemas.microsoft.com/office/drawing/2014/main" id="{9AEC7F44-76FC-C849-8E92-C168471AC1D8}"/>
                </a:ext>
              </a:extLst>
            </p:cNvPr>
            <p:cNvSpPr/>
            <p:nvPr/>
          </p:nvSpPr>
          <p:spPr>
            <a:xfrm>
              <a:off x="2806625" y="2044936"/>
              <a:ext cx="4467373" cy="4467373"/>
            </a:xfrm>
            <a:custGeom>
              <a:avLst/>
              <a:gdLst>
                <a:gd name="connsiteX0" fmla="*/ 4168116 w 4467373"/>
                <a:gd name="connsiteY0" fmla="*/ 3350530 h 4467373"/>
                <a:gd name="connsiteX1" fmla="*/ 2233686 w 4467373"/>
                <a:gd name="connsiteY1" fmla="*/ 4467374 h 4467373"/>
                <a:gd name="connsiteX2" fmla="*/ 299256 w 4467373"/>
                <a:gd name="connsiteY2" fmla="*/ 3350531 h 4467373"/>
                <a:gd name="connsiteX3" fmla="*/ 2233687 w 4467373"/>
                <a:gd name="connsiteY3" fmla="*/ 2233687 h 4467373"/>
                <a:gd name="connsiteX4" fmla="*/ 4168116 w 4467373"/>
                <a:gd name="connsiteY4" fmla="*/ 3350530 h 4467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373" h="4467373">
                  <a:moveTo>
                    <a:pt x="4168116" y="3350530"/>
                  </a:moveTo>
                  <a:cubicBezTo>
                    <a:pt x="3769106" y="4041635"/>
                    <a:pt x="3031706" y="4467374"/>
                    <a:pt x="2233686" y="4467374"/>
                  </a:cubicBezTo>
                  <a:cubicBezTo>
                    <a:pt x="1435666" y="4467374"/>
                    <a:pt x="698266" y="4041636"/>
                    <a:pt x="299256" y="3350531"/>
                  </a:cubicBezTo>
                  <a:lnTo>
                    <a:pt x="2233687" y="2233687"/>
                  </a:lnTo>
                  <a:lnTo>
                    <a:pt x="4168116" y="3350530"/>
                  </a:lnTo>
                  <a:close/>
                </a:path>
              </a:pathLst>
            </a:custGeom>
            <a:solidFill>
              <a:srgbClr val="36779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7791" tIns="2922605" rIns="1034607" bIns="423002" numCol="1" spcCol="1270" anchor="ctr" anchorCtr="0">
              <a:noAutofit/>
            </a:bodyPr>
            <a:lstStyle/>
            <a:p>
              <a:pPr marL="0" lvl="0" indent="0" algn="ctr" defTabSz="844550">
                <a:lnSpc>
                  <a:spcPct val="90000"/>
                </a:lnSpc>
                <a:spcBef>
                  <a:spcPct val="0"/>
                </a:spcBef>
                <a:spcAft>
                  <a:spcPct val="35000"/>
                </a:spcAft>
                <a:buNone/>
              </a:pPr>
              <a:r>
                <a:rPr lang="fr-FR" sz="1900" kern="1200" dirty="0">
                  <a:latin typeface="Calibri" panose="020F0502020204030204" pitchFamily="34" charset="0"/>
                  <a:cs typeface="Calibri" panose="020F0502020204030204" pitchFamily="34" charset="0"/>
                </a:rPr>
                <a:t>Langage des apprentissages</a:t>
              </a:r>
            </a:p>
          </p:txBody>
        </p:sp>
        <p:sp>
          <p:nvSpPr>
            <p:cNvPr id="11" name="Forme libre 10">
              <a:extLst>
                <a:ext uri="{FF2B5EF4-FFF2-40B4-BE49-F238E27FC236}">
                  <a16:creationId xmlns:a16="http://schemas.microsoft.com/office/drawing/2014/main" id="{C12B0B29-34CB-EC44-8541-8E39B9D505FD}"/>
                </a:ext>
              </a:extLst>
            </p:cNvPr>
            <p:cNvSpPr/>
            <p:nvPr/>
          </p:nvSpPr>
          <p:spPr>
            <a:xfrm>
              <a:off x="2714250" y="1885387"/>
              <a:ext cx="4467373" cy="4467373"/>
            </a:xfrm>
            <a:custGeom>
              <a:avLst/>
              <a:gdLst>
                <a:gd name="connsiteX0" fmla="*/ 299257 w 4467373"/>
                <a:gd name="connsiteY0" fmla="*/ 3350530 h 4467373"/>
                <a:gd name="connsiteX1" fmla="*/ 299257 w 4467373"/>
                <a:gd name="connsiteY1" fmla="*/ 1116843 h 4467373"/>
                <a:gd name="connsiteX2" fmla="*/ 2233687 w 4467373"/>
                <a:gd name="connsiteY2" fmla="*/ -1 h 4467373"/>
                <a:gd name="connsiteX3" fmla="*/ 2233687 w 4467373"/>
                <a:gd name="connsiteY3" fmla="*/ 2233687 h 4467373"/>
                <a:gd name="connsiteX4" fmla="*/ 299257 w 4467373"/>
                <a:gd name="connsiteY4" fmla="*/ 3350530 h 4467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373" h="4467373">
                  <a:moveTo>
                    <a:pt x="299257" y="3350530"/>
                  </a:moveTo>
                  <a:cubicBezTo>
                    <a:pt x="-99753" y="2659425"/>
                    <a:pt x="-99753" y="1807948"/>
                    <a:pt x="299257" y="1116843"/>
                  </a:cubicBezTo>
                  <a:cubicBezTo>
                    <a:pt x="698267" y="425738"/>
                    <a:pt x="1435667" y="-1"/>
                    <a:pt x="2233687" y="-1"/>
                  </a:cubicBezTo>
                  <a:lnTo>
                    <a:pt x="2233687" y="2233687"/>
                  </a:lnTo>
                  <a:lnTo>
                    <a:pt x="299257" y="3350530"/>
                  </a:lnTo>
                  <a:close/>
                </a:path>
              </a:pathLst>
            </a:custGeom>
            <a:solidFill>
              <a:srgbClr val="3A4E6E"/>
            </a:solidFill>
            <a:ln>
              <a:solidFill>
                <a:schemeClr val="lt1">
                  <a:hueOff val="0"/>
                  <a:satOff val="0"/>
                  <a:lumOff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600" tIns="970788" rIns="2378543" bIns="2215270" numCol="1" spcCol="1270" anchor="ctr" anchorCtr="0">
              <a:noAutofit/>
            </a:bodyPr>
            <a:lstStyle/>
            <a:p>
              <a:pPr marL="0" lvl="0" indent="0" algn="ctr" defTabSz="844550">
                <a:lnSpc>
                  <a:spcPct val="90000"/>
                </a:lnSpc>
                <a:spcBef>
                  <a:spcPct val="0"/>
                </a:spcBef>
                <a:spcAft>
                  <a:spcPct val="35000"/>
                </a:spcAft>
                <a:buNone/>
              </a:pPr>
              <a:r>
                <a:rPr lang="fr-FR" sz="1900" kern="1200" dirty="0">
                  <a:latin typeface="Calibri" panose="020F0502020204030204" pitchFamily="34" charset="0"/>
                  <a:cs typeface="Calibri" panose="020F0502020204030204" pitchFamily="34" charset="0"/>
                </a:rPr>
                <a:t>Langage de communication familière</a:t>
              </a:r>
            </a:p>
          </p:txBody>
        </p:sp>
        <p:sp>
          <p:nvSpPr>
            <p:cNvPr id="12" name="Flèche en arc 11">
              <a:extLst>
                <a:ext uri="{FF2B5EF4-FFF2-40B4-BE49-F238E27FC236}">
                  <a16:creationId xmlns:a16="http://schemas.microsoft.com/office/drawing/2014/main" id="{E3F52A96-2481-124C-8B75-D4362DA9927A}"/>
                </a:ext>
              </a:extLst>
            </p:cNvPr>
            <p:cNvSpPr/>
            <p:nvPr/>
          </p:nvSpPr>
          <p:spPr>
            <a:xfrm>
              <a:off x="2622079" y="1608834"/>
              <a:ext cx="5020477" cy="5020477"/>
            </a:xfrm>
            <a:prstGeom prst="circularArrow">
              <a:avLst>
                <a:gd name="adj1" fmla="val 3831"/>
                <a:gd name="adj2" fmla="val 14099"/>
                <a:gd name="adj3" fmla="val 1755569"/>
                <a:gd name="adj4" fmla="val 16214341"/>
                <a:gd name="adj5" fmla="val 556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fr-FR" dirty="0">
                <a:latin typeface="Calibri" panose="020F0502020204030204" pitchFamily="34" charset="0"/>
                <a:cs typeface="Calibri" panose="020F0502020204030204" pitchFamily="34" charset="0"/>
              </a:endParaRPr>
            </a:p>
          </p:txBody>
        </p:sp>
        <p:sp>
          <p:nvSpPr>
            <p:cNvPr id="13" name="Flèche en arc 12">
              <a:extLst>
                <a:ext uri="{FF2B5EF4-FFF2-40B4-BE49-F238E27FC236}">
                  <a16:creationId xmlns:a16="http://schemas.microsoft.com/office/drawing/2014/main" id="{B86CBBEB-4CE1-EB41-8B73-6F341BB64529}"/>
                </a:ext>
              </a:extLst>
            </p:cNvPr>
            <p:cNvSpPr/>
            <p:nvPr/>
          </p:nvSpPr>
          <p:spPr>
            <a:xfrm>
              <a:off x="2530073" y="1768102"/>
              <a:ext cx="5020477" cy="5020477"/>
            </a:xfrm>
            <a:prstGeom prst="circularArrow">
              <a:avLst>
                <a:gd name="adj1" fmla="val 4035"/>
                <a:gd name="adj2" fmla="val 25972"/>
                <a:gd name="adj3" fmla="val 8943217"/>
                <a:gd name="adj4" fmla="val 1800502"/>
                <a:gd name="adj5" fmla="val 5644"/>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4" name="Flèche en arc 13">
              <a:extLst>
                <a:ext uri="{FF2B5EF4-FFF2-40B4-BE49-F238E27FC236}">
                  <a16:creationId xmlns:a16="http://schemas.microsoft.com/office/drawing/2014/main" id="{B2EC4A39-8DB7-854D-AE10-050E3AF6D6B8}"/>
                </a:ext>
              </a:extLst>
            </p:cNvPr>
            <p:cNvSpPr/>
            <p:nvPr/>
          </p:nvSpPr>
          <p:spPr>
            <a:xfrm>
              <a:off x="2437698" y="1608835"/>
              <a:ext cx="5020477" cy="5020477"/>
            </a:xfrm>
            <a:prstGeom prst="circularArrow">
              <a:avLst>
                <a:gd name="adj1" fmla="val 4287"/>
                <a:gd name="adj2" fmla="val 15790"/>
                <a:gd name="adj3" fmla="val 16123724"/>
                <a:gd name="adj4" fmla="val 9000000"/>
                <a:gd name="adj5" fmla="val 5893"/>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sp>
        <p:nvSpPr>
          <p:cNvPr id="19" name="ZoneTexte 18">
            <a:extLst>
              <a:ext uri="{FF2B5EF4-FFF2-40B4-BE49-F238E27FC236}">
                <a16:creationId xmlns:a16="http://schemas.microsoft.com/office/drawing/2014/main" id="{765FAF8E-302B-3C4A-AC52-186234FDAFE6}"/>
              </a:ext>
            </a:extLst>
          </p:cNvPr>
          <p:cNvSpPr txBox="1"/>
          <p:nvPr/>
        </p:nvSpPr>
        <p:spPr>
          <a:xfrm>
            <a:off x="1422400" y="1090297"/>
            <a:ext cx="1994477" cy="841256"/>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rgbClr val="FFFFFF"/>
                </a:solidFill>
                <a:effectLst/>
                <a:uFillTx/>
                <a:cs typeface="Calibri" panose="020F0502020204030204" pitchFamily="34" charset="0"/>
                <a:sym typeface="Futura"/>
              </a:rPr>
              <a:t>Interactions entre copains, entre jeunes et ainés</a:t>
            </a:r>
          </a:p>
        </p:txBody>
      </p:sp>
      <p:sp>
        <p:nvSpPr>
          <p:cNvPr id="20" name="ZoneTexte 19">
            <a:extLst>
              <a:ext uri="{FF2B5EF4-FFF2-40B4-BE49-F238E27FC236}">
                <a16:creationId xmlns:a16="http://schemas.microsoft.com/office/drawing/2014/main" id="{A0D5DDBA-613C-D340-921B-FA0B5E5B4FAD}"/>
              </a:ext>
            </a:extLst>
          </p:cNvPr>
          <p:cNvSpPr txBox="1"/>
          <p:nvPr/>
        </p:nvSpPr>
        <p:spPr>
          <a:xfrm>
            <a:off x="536895" y="2159790"/>
            <a:ext cx="2159120" cy="595035"/>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rgbClr val="FFFFFF"/>
                </a:solidFill>
                <a:effectLst/>
                <a:uFillTx/>
                <a:cs typeface="Calibri" panose="020F0502020204030204" pitchFamily="34" charset="0"/>
                <a:sym typeface="Futura"/>
              </a:rPr>
              <a:t>Interactions enseignants/élèves</a:t>
            </a:r>
          </a:p>
        </p:txBody>
      </p:sp>
      <p:sp>
        <p:nvSpPr>
          <p:cNvPr id="21" name="ZoneTexte 20">
            <a:extLst>
              <a:ext uri="{FF2B5EF4-FFF2-40B4-BE49-F238E27FC236}">
                <a16:creationId xmlns:a16="http://schemas.microsoft.com/office/drawing/2014/main" id="{BF9882A1-6DAE-D142-8C51-EC7B4DF154C4}"/>
              </a:ext>
            </a:extLst>
          </p:cNvPr>
          <p:cNvSpPr txBox="1"/>
          <p:nvPr/>
        </p:nvSpPr>
        <p:spPr>
          <a:xfrm>
            <a:off x="539181" y="3024913"/>
            <a:ext cx="1806244" cy="841256"/>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rgbClr val="FFFFFF"/>
                </a:solidFill>
                <a:effectLst/>
                <a:uFillTx/>
                <a:cs typeface="Calibri" panose="020F0502020204030204" pitchFamily="34" charset="0"/>
                <a:sym typeface="Futura"/>
              </a:rPr>
              <a:t>Interactions élèves/adultes, parents…</a:t>
            </a:r>
          </a:p>
        </p:txBody>
      </p:sp>
      <p:sp>
        <p:nvSpPr>
          <p:cNvPr id="22" name="ZoneTexte 21">
            <a:extLst>
              <a:ext uri="{FF2B5EF4-FFF2-40B4-BE49-F238E27FC236}">
                <a16:creationId xmlns:a16="http://schemas.microsoft.com/office/drawing/2014/main" id="{A8904FE4-D403-9541-94D6-7860194AC6A8}"/>
              </a:ext>
            </a:extLst>
          </p:cNvPr>
          <p:cNvSpPr txBox="1"/>
          <p:nvPr/>
        </p:nvSpPr>
        <p:spPr>
          <a:xfrm>
            <a:off x="6866138" y="1367726"/>
            <a:ext cx="1368456" cy="320601"/>
          </a:xfrm>
          <a:prstGeom prst="rect">
            <a:avLst/>
          </a:prstGeom>
          <a:solidFill>
            <a:srgbClr val="6076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ts val="1700"/>
              </a:lnSpc>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Bulletins</a:t>
            </a:r>
          </a:p>
        </p:txBody>
      </p:sp>
      <p:sp>
        <p:nvSpPr>
          <p:cNvPr id="24" name="ZoneTexte 23">
            <a:extLst>
              <a:ext uri="{FF2B5EF4-FFF2-40B4-BE49-F238E27FC236}">
                <a16:creationId xmlns:a16="http://schemas.microsoft.com/office/drawing/2014/main" id="{4F8AAA5F-934E-4E45-A077-BAC335A92A30}"/>
              </a:ext>
            </a:extLst>
          </p:cNvPr>
          <p:cNvSpPr txBox="1"/>
          <p:nvPr/>
        </p:nvSpPr>
        <p:spPr>
          <a:xfrm>
            <a:off x="7366005" y="2206865"/>
            <a:ext cx="1908509" cy="348813"/>
          </a:xfrm>
          <a:prstGeom prst="rect">
            <a:avLst/>
          </a:prstGeom>
          <a:solidFill>
            <a:srgbClr val="6076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Avis aux parents</a:t>
            </a:r>
          </a:p>
        </p:txBody>
      </p:sp>
      <p:sp>
        <p:nvSpPr>
          <p:cNvPr id="26" name="ZoneTexte 25">
            <a:extLst>
              <a:ext uri="{FF2B5EF4-FFF2-40B4-BE49-F238E27FC236}">
                <a16:creationId xmlns:a16="http://schemas.microsoft.com/office/drawing/2014/main" id="{AB701D2D-8FF5-4F41-923E-41341C0D0428}"/>
              </a:ext>
            </a:extLst>
          </p:cNvPr>
          <p:cNvSpPr txBox="1"/>
          <p:nvPr/>
        </p:nvSpPr>
        <p:spPr>
          <a:xfrm>
            <a:off x="7826937" y="3074216"/>
            <a:ext cx="1703744" cy="348813"/>
          </a:xfrm>
          <a:prstGeom prst="rect">
            <a:avLst/>
          </a:prstGeom>
          <a:solidFill>
            <a:srgbClr val="6076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ROI et horaires</a:t>
            </a:r>
          </a:p>
        </p:txBody>
      </p:sp>
      <p:sp>
        <p:nvSpPr>
          <p:cNvPr id="31" name="ZoneTexte 30">
            <a:extLst>
              <a:ext uri="{FF2B5EF4-FFF2-40B4-BE49-F238E27FC236}">
                <a16:creationId xmlns:a16="http://schemas.microsoft.com/office/drawing/2014/main" id="{F67D7C88-52B6-A749-ADEB-37BD92BC82A5}"/>
              </a:ext>
            </a:extLst>
          </p:cNvPr>
          <p:cNvSpPr txBox="1"/>
          <p:nvPr/>
        </p:nvSpPr>
        <p:spPr>
          <a:xfrm>
            <a:off x="3416877" y="6774334"/>
            <a:ext cx="1227936" cy="320601"/>
          </a:xfrm>
          <a:prstGeom prst="rect">
            <a:avLst/>
          </a:prstGeom>
          <a:solidFill>
            <a:srgbClr val="3677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r" defTabSz="584200" rtl="0" fontAlgn="auto" latinLnBrk="0" hangingPunct="0">
              <a:lnSpc>
                <a:spcPts val="1700"/>
              </a:lnSpc>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Consignes</a:t>
            </a:r>
          </a:p>
        </p:txBody>
      </p:sp>
      <p:sp>
        <p:nvSpPr>
          <p:cNvPr id="32" name="ZoneTexte 31">
            <a:extLst>
              <a:ext uri="{FF2B5EF4-FFF2-40B4-BE49-F238E27FC236}">
                <a16:creationId xmlns:a16="http://schemas.microsoft.com/office/drawing/2014/main" id="{3D4AD205-1177-3A4E-8754-73808A1149AA}"/>
              </a:ext>
            </a:extLst>
          </p:cNvPr>
          <p:cNvSpPr txBox="1"/>
          <p:nvPr/>
        </p:nvSpPr>
        <p:spPr>
          <a:xfrm>
            <a:off x="7524765" y="5573208"/>
            <a:ext cx="1342238" cy="595035"/>
          </a:xfrm>
          <a:prstGeom prst="rect">
            <a:avLst/>
          </a:prstGeom>
          <a:solidFill>
            <a:srgbClr val="3677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Contextes énoncés</a:t>
            </a:r>
          </a:p>
        </p:txBody>
      </p:sp>
      <p:sp>
        <p:nvSpPr>
          <p:cNvPr id="33" name="ZoneTexte 32">
            <a:extLst>
              <a:ext uri="{FF2B5EF4-FFF2-40B4-BE49-F238E27FC236}">
                <a16:creationId xmlns:a16="http://schemas.microsoft.com/office/drawing/2014/main" id="{875C1CB6-C3E9-AC40-89E4-647DDAE1B8AB}"/>
              </a:ext>
            </a:extLst>
          </p:cNvPr>
          <p:cNvSpPr txBox="1"/>
          <p:nvPr/>
        </p:nvSpPr>
        <p:spPr>
          <a:xfrm>
            <a:off x="1534101" y="5923959"/>
            <a:ext cx="1507928" cy="841256"/>
          </a:xfrm>
          <a:prstGeom prst="rect">
            <a:avLst/>
          </a:prstGeom>
          <a:solidFill>
            <a:srgbClr val="3677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Discours et écrits disciplinaires</a:t>
            </a:r>
          </a:p>
        </p:txBody>
      </p:sp>
      <p:sp>
        <p:nvSpPr>
          <p:cNvPr id="34" name="ZoneTexte 33">
            <a:extLst>
              <a:ext uri="{FF2B5EF4-FFF2-40B4-BE49-F238E27FC236}">
                <a16:creationId xmlns:a16="http://schemas.microsoft.com/office/drawing/2014/main" id="{AA13CDAB-F00B-074D-AA28-91B3071FDA41}"/>
              </a:ext>
            </a:extLst>
          </p:cNvPr>
          <p:cNvSpPr txBox="1"/>
          <p:nvPr/>
        </p:nvSpPr>
        <p:spPr>
          <a:xfrm>
            <a:off x="5943967" y="6631548"/>
            <a:ext cx="1514208" cy="595035"/>
          </a:xfrm>
          <a:prstGeom prst="rect">
            <a:avLst/>
          </a:prstGeom>
          <a:solidFill>
            <a:srgbClr val="3677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1600" u="none" strike="noStrike" cap="none" spc="0" normalizeH="0" baseline="0" dirty="0">
                <a:ln>
                  <a:noFill/>
                </a:ln>
                <a:solidFill>
                  <a:schemeClr val="bg1"/>
                </a:solidFill>
                <a:effectLst/>
                <a:uFillTx/>
                <a:cs typeface="Calibri" panose="020F0502020204030204" pitchFamily="34" charset="0"/>
                <a:sym typeface="Futura"/>
              </a:rPr>
              <a:t>Vocabulaire spécifique</a:t>
            </a:r>
          </a:p>
        </p:txBody>
      </p:sp>
      <p:sp>
        <p:nvSpPr>
          <p:cNvPr id="35" name="ZoneTexte 34">
            <a:extLst>
              <a:ext uri="{FF2B5EF4-FFF2-40B4-BE49-F238E27FC236}">
                <a16:creationId xmlns:a16="http://schemas.microsoft.com/office/drawing/2014/main" id="{513B3FB3-3AA7-E24F-B4B0-878E12EA2C93}"/>
              </a:ext>
            </a:extLst>
          </p:cNvPr>
          <p:cNvSpPr txBox="1"/>
          <p:nvPr/>
        </p:nvSpPr>
        <p:spPr>
          <a:xfrm>
            <a:off x="2594359" y="3989343"/>
            <a:ext cx="4909819" cy="507340"/>
          </a:xfrm>
          <a:prstGeom prst="rect">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8000" tIns="108000" rIns="108000" bIns="108000" numCol="1" spcCol="38100" rtlCol="0" anchor="t"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1200"/>
              </a:spcAft>
            </a:pPr>
            <a:r>
              <a:rPr lang="fr-FR" sz="2000" dirty="0">
                <a:solidFill>
                  <a:schemeClr val="bg1"/>
                </a:solidFill>
                <a:latin typeface="Calibri" panose="020F0502020204030204" pitchFamily="34" charset="0"/>
                <a:cs typeface="Calibri" panose="020F0502020204030204" pitchFamily="34" charset="0"/>
                <a:sym typeface="Futura"/>
              </a:rPr>
              <a:t>En sommes-nous conscients ?</a:t>
            </a:r>
            <a:endParaRPr lang="fr-FR" sz="2000" b="1" dirty="0">
              <a:solidFill>
                <a:schemeClr val="bg1"/>
              </a:solidFill>
              <a:latin typeface="Calibri" panose="020F0502020204030204" pitchFamily="34" charset="0"/>
              <a:cs typeface="Calibri" panose="020F0502020204030204" pitchFamily="34" charset="0"/>
              <a:sym typeface="Futura"/>
            </a:endParaRPr>
          </a:p>
        </p:txBody>
      </p:sp>
      <p:pic>
        <p:nvPicPr>
          <p:cNvPr id="17" name="Graphique 16" descr="Avertissement">
            <a:extLst>
              <a:ext uri="{FF2B5EF4-FFF2-40B4-BE49-F238E27FC236}">
                <a16:creationId xmlns:a16="http://schemas.microsoft.com/office/drawing/2014/main" id="{093E28F3-D6AB-D94C-A1B8-4B9DCDE32E3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45700" y="1076653"/>
            <a:ext cx="2195858" cy="2195858"/>
          </a:xfrm>
          <a:prstGeom prst="rect">
            <a:avLst/>
          </a:prstGeom>
        </p:spPr>
      </p:pic>
      <p:sp>
        <p:nvSpPr>
          <p:cNvPr id="18" name="Espace réservé du numéro de diapositive 17">
            <a:extLst>
              <a:ext uri="{FF2B5EF4-FFF2-40B4-BE49-F238E27FC236}">
                <a16:creationId xmlns:a16="http://schemas.microsoft.com/office/drawing/2014/main" id="{14B1DF53-CDB0-9449-B041-5D1BCF4758D0}"/>
              </a:ext>
            </a:extLst>
          </p:cNvPr>
          <p:cNvSpPr>
            <a:spLocks noGrp="1"/>
          </p:cNvSpPr>
          <p:nvPr>
            <p:ph type="sldNum" sz="quarter" idx="10"/>
          </p:nvPr>
        </p:nvSpPr>
        <p:spPr/>
        <p:txBody>
          <a:bodyPr/>
          <a:lstStyle/>
          <a:p>
            <a:pPr>
              <a:defRPr/>
            </a:pPr>
            <a:fld id="{D3036D68-4E86-F94A-9456-7B26DF1855FE}" type="slidenum">
              <a:rPr lang="fr-BE" smtClean="0"/>
              <a:pPr>
                <a:defRPr/>
              </a:pPr>
              <a:t>22</a:t>
            </a:fld>
            <a:endParaRPr lang="fr-BE" dirty="0"/>
          </a:p>
        </p:txBody>
      </p:sp>
      <p:pic>
        <p:nvPicPr>
          <p:cNvPr id="2" name="22-00" descr="22-00">
            <a:hlinkClick r:id="" action="ppaction://media"/>
            <a:extLst>
              <a:ext uri="{FF2B5EF4-FFF2-40B4-BE49-F238E27FC236}">
                <a16:creationId xmlns:a16="http://schemas.microsoft.com/office/drawing/2014/main" id="{CDDC0184-DAC3-884F-BCA1-8A99103E839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88" y="0"/>
            <a:ext cx="812800" cy="812800"/>
          </a:xfrm>
          <a:prstGeom prst="rect">
            <a:avLst/>
          </a:prstGeom>
        </p:spPr>
      </p:pic>
    </p:spTree>
    <p:extLst>
      <p:ext uri="{BB962C8B-B14F-4D97-AF65-F5344CB8AC3E}">
        <p14:creationId xmlns:p14="http://schemas.microsoft.com/office/powerpoint/2010/main" val="11676455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1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a:extLst>
              <a:ext uri="{FF2B5EF4-FFF2-40B4-BE49-F238E27FC236}">
                <a16:creationId xmlns:a16="http://schemas.microsoft.com/office/drawing/2014/main" id="{D61B9DCC-FE4B-3E48-866C-042264EB9070}"/>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DES CODES DIFFÉRENTS</a:t>
            </a:r>
          </a:p>
        </p:txBody>
      </p:sp>
      <p:sp>
        <p:nvSpPr>
          <p:cNvPr id="15" name="Forme libre 14">
            <a:extLst>
              <a:ext uri="{FF2B5EF4-FFF2-40B4-BE49-F238E27FC236}">
                <a16:creationId xmlns:a16="http://schemas.microsoft.com/office/drawing/2014/main" id="{3152C6EC-0965-CD4E-AE6A-C51DD5AC31EE}"/>
              </a:ext>
            </a:extLst>
          </p:cNvPr>
          <p:cNvSpPr/>
          <p:nvPr/>
        </p:nvSpPr>
        <p:spPr>
          <a:xfrm>
            <a:off x="3203042" y="1880118"/>
            <a:ext cx="3763433" cy="3763433"/>
          </a:xfrm>
          <a:custGeom>
            <a:avLst/>
            <a:gdLst>
              <a:gd name="connsiteX0" fmla="*/ 1881717 w 3763433"/>
              <a:gd name="connsiteY0" fmla="*/ 3763433 h 3763433"/>
              <a:gd name="connsiteX1" fmla="*/ 0 w 3763433"/>
              <a:gd name="connsiteY1" fmla="*/ 1881716 h 3763433"/>
              <a:gd name="connsiteX2" fmla="*/ 1881717 w 3763433"/>
              <a:gd name="connsiteY2" fmla="*/ -1 h 3763433"/>
              <a:gd name="connsiteX3" fmla="*/ 1881717 w 3763433"/>
              <a:gd name="connsiteY3" fmla="*/ 1881717 h 3763433"/>
              <a:gd name="connsiteX4" fmla="*/ 1881717 w 3763433"/>
              <a:gd name="connsiteY4" fmla="*/ 3763433 h 3763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3433" h="3763433">
                <a:moveTo>
                  <a:pt x="1881717" y="3763433"/>
                </a:moveTo>
                <a:cubicBezTo>
                  <a:pt x="842473" y="3763433"/>
                  <a:pt x="0" y="2920960"/>
                  <a:pt x="0" y="1881716"/>
                </a:cubicBezTo>
                <a:cubicBezTo>
                  <a:pt x="0" y="842472"/>
                  <a:pt x="842473" y="-1"/>
                  <a:pt x="1881717" y="-1"/>
                </a:cubicBezTo>
                <a:lnTo>
                  <a:pt x="1881717" y="1881717"/>
                </a:lnTo>
                <a:lnTo>
                  <a:pt x="1881717" y="3763433"/>
                </a:lnTo>
                <a:close/>
              </a:path>
            </a:pathLst>
          </a:custGeom>
          <a:solidFill>
            <a:srgbClr val="4F605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7352" tIns="1030111" rIns="2100898" bIns="1030111" numCol="1" spcCol="1270" anchor="ctr" anchorCtr="0">
            <a:noAutofit/>
          </a:bodyPr>
          <a:lstStyle/>
          <a:p>
            <a:pPr marL="0" lvl="0" indent="0" algn="ctr" defTabSz="1555750">
              <a:lnSpc>
                <a:spcPct val="90000"/>
              </a:lnSpc>
              <a:spcBef>
                <a:spcPct val="0"/>
              </a:spcBef>
              <a:spcAft>
                <a:spcPct val="35000"/>
              </a:spcAft>
              <a:buNone/>
            </a:pPr>
            <a:r>
              <a:rPr lang="fr-FR" sz="3500" kern="1200" dirty="0"/>
              <a:t>Famille</a:t>
            </a:r>
          </a:p>
        </p:txBody>
      </p:sp>
      <p:sp>
        <p:nvSpPr>
          <p:cNvPr id="2" name="Espace réservé du numéro de diapositive 1">
            <a:extLst>
              <a:ext uri="{FF2B5EF4-FFF2-40B4-BE49-F238E27FC236}">
                <a16:creationId xmlns:a16="http://schemas.microsoft.com/office/drawing/2014/main" id="{20626AFB-796C-A54D-B00B-8E7E6301D412}"/>
              </a:ext>
            </a:extLst>
          </p:cNvPr>
          <p:cNvSpPr>
            <a:spLocks noGrp="1"/>
          </p:cNvSpPr>
          <p:nvPr>
            <p:ph type="sldNum" sz="quarter" idx="10"/>
          </p:nvPr>
        </p:nvSpPr>
        <p:spPr/>
        <p:txBody>
          <a:bodyPr/>
          <a:lstStyle/>
          <a:p>
            <a:pPr>
              <a:defRPr/>
            </a:pPr>
            <a:fld id="{D3036D68-4E86-F94A-9456-7B26DF1855FE}" type="slidenum">
              <a:rPr lang="fr-BE" smtClean="0"/>
              <a:pPr>
                <a:defRPr/>
              </a:pPr>
              <a:t>23</a:t>
            </a:fld>
            <a:endParaRPr lang="fr-BE" dirty="0"/>
          </a:p>
        </p:txBody>
      </p:sp>
      <p:pic>
        <p:nvPicPr>
          <p:cNvPr id="3" name="23-00" descr="23-00">
            <a:hlinkClick r:id="" action="ppaction://media"/>
            <a:extLst>
              <a:ext uri="{FF2B5EF4-FFF2-40B4-BE49-F238E27FC236}">
                <a16:creationId xmlns:a16="http://schemas.microsoft.com/office/drawing/2014/main" id="{614E4F06-70A4-D84F-B1FA-7715B0773F0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10123028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1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a:extLst>
              <a:ext uri="{FF2B5EF4-FFF2-40B4-BE49-F238E27FC236}">
                <a16:creationId xmlns:a16="http://schemas.microsoft.com/office/drawing/2014/main" id="{D61B9DCC-FE4B-3E48-866C-042264EB9070}"/>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DES CODES DIFFÉRENTS</a:t>
            </a:r>
          </a:p>
        </p:txBody>
      </p:sp>
      <p:grpSp>
        <p:nvGrpSpPr>
          <p:cNvPr id="5" name="Groupe 4">
            <a:extLst>
              <a:ext uri="{FF2B5EF4-FFF2-40B4-BE49-F238E27FC236}">
                <a16:creationId xmlns:a16="http://schemas.microsoft.com/office/drawing/2014/main" id="{1C1A7544-CE27-D942-BEE8-B7639AA6C848}"/>
              </a:ext>
            </a:extLst>
          </p:cNvPr>
          <p:cNvGrpSpPr/>
          <p:nvPr/>
        </p:nvGrpSpPr>
        <p:grpSpPr>
          <a:xfrm>
            <a:off x="3203042" y="1880118"/>
            <a:ext cx="3942644" cy="3763433"/>
            <a:chOff x="3068990" y="1880120"/>
            <a:chExt cx="3942644" cy="3763433"/>
          </a:xfrm>
        </p:grpSpPr>
        <p:sp>
          <p:nvSpPr>
            <p:cNvPr id="6" name="Forme libre 5">
              <a:extLst>
                <a:ext uri="{FF2B5EF4-FFF2-40B4-BE49-F238E27FC236}">
                  <a16:creationId xmlns:a16="http://schemas.microsoft.com/office/drawing/2014/main" id="{5257BDC6-5FD7-9841-90E3-AA143577762A}"/>
                </a:ext>
              </a:extLst>
            </p:cNvPr>
            <p:cNvSpPr/>
            <p:nvPr/>
          </p:nvSpPr>
          <p:spPr>
            <a:xfrm>
              <a:off x="3248201" y="1880120"/>
              <a:ext cx="3763433" cy="3763433"/>
            </a:xfrm>
            <a:custGeom>
              <a:avLst/>
              <a:gdLst>
                <a:gd name="connsiteX0" fmla="*/ 1881716 w 3763433"/>
                <a:gd name="connsiteY0" fmla="*/ 0 h 3763433"/>
                <a:gd name="connsiteX1" fmla="*/ 3763433 w 3763433"/>
                <a:gd name="connsiteY1" fmla="*/ 1881717 h 3763433"/>
                <a:gd name="connsiteX2" fmla="*/ 1881716 w 3763433"/>
                <a:gd name="connsiteY2" fmla="*/ 3763434 h 3763433"/>
                <a:gd name="connsiteX3" fmla="*/ 1881717 w 3763433"/>
                <a:gd name="connsiteY3" fmla="*/ 1881717 h 3763433"/>
                <a:gd name="connsiteX4" fmla="*/ 1881716 w 3763433"/>
                <a:gd name="connsiteY4" fmla="*/ 0 h 3763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3433" h="3763433">
                  <a:moveTo>
                    <a:pt x="1881716" y="0"/>
                  </a:moveTo>
                  <a:cubicBezTo>
                    <a:pt x="2920960" y="0"/>
                    <a:pt x="3763433" y="842473"/>
                    <a:pt x="3763433" y="1881717"/>
                  </a:cubicBezTo>
                  <a:cubicBezTo>
                    <a:pt x="3763433" y="2920961"/>
                    <a:pt x="2920960" y="3763434"/>
                    <a:pt x="1881716" y="3763434"/>
                  </a:cubicBezTo>
                  <a:cubicBezTo>
                    <a:pt x="1881716" y="3136195"/>
                    <a:pt x="1881717" y="2508956"/>
                    <a:pt x="1881717" y="1881717"/>
                  </a:cubicBezTo>
                  <a:cubicBezTo>
                    <a:pt x="1881717" y="1254478"/>
                    <a:pt x="1881716" y="627239"/>
                    <a:pt x="1881716" y="0"/>
                  </a:cubicBezTo>
                  <a:close/>
                </a:path>
              </a:pathLst>
            </a:custGeom>
            <a:solidFill>
              <a:srgbClr val="69807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100897" tIns="1030111" rIns="407353" bIns="1030111" numCol="1" spcCol="1270" anchor="ctr" anchorCtr="0">
              <a:noAutofit/>
            </a:bodyPr>
            <a:lstStyle/>
            <a:p>
              <a:pPr marL="0" lvl="0" indent="0" algn="ctr" defTabSz="1555750">
                <a:lnSpc>
                  <a:spcPct val="90000"/>
                </a:lnSpc>
                <a:spcBef>
                  <a:spcPct val="0"/>
                </a:spcBef>
                <a:spcAft>
                  <a:spcPct val="35000"/>
                </a:spcAft>
                <a:buNone/>
              </a:pPr>
              <a:r>
                <a:rPr lang="fr-FR" sz="3500" kern="1200" dirty="0"/>
                <a:t>École</a:t>
              </a:r>
            </a:p>
          </p:txBody>
        </p:sp>
        <p:sp>
          <p:nvSpPr>
            <p:cNvPr id="15" name="Forme libre 14">
              <a:extLst>
                <a:ext uri="{FF2B5EF4-FFF2-40B4-BE49-F238E27FC236}">
                  <a16:creationId xmlns:a16="http://schemas.microsoft.com/office/drawing/2014/main" id="{3152C6EC-0965-CD4E-AE6A-C51DD5AC31EE}"/>
                </a:ext>
              </a:extLst>
            </p:cNvPr>
            <p:cNvSpPr/>
            <p:nvPr/>
          </p:nvSpPr>
          <p:spPr>
            <a:xfrm>
              <a:off x="3068990" y="1880120"/>
              <a:ext cx="3763433" cy="3763433"/>
            </a:xfrm>
            <a:custGeom>
              <a:avLst/>
              <a:gdLst>
                <a:gd name="connsiteX0" fmla="*/ 1881717 w 3763433"/>
                <a:gd name="connsiteY0" fmla="*/ 3763433 h 3763433"/>
                <a:gd name="connsiteX1" fmla="*/ 0 w 3763433"/>
                <a:gd name="connsiteY1" fmla="*/ 1881716 h 3763433"/>
                <a:gd name="connsiteX2" fmla="*/ 1881717 w 3763433"/>
                <a:gd name="connsiteY2" fmla="*/ -1 h 3763433"/>
                <a:gd name="connsiteX3" fmla="*/ 1881717 w 3763433"/>
                <a:gd name="connsiteY3" fmla="*/ 1881717 h 3763433"/>
                <a:gd name="connsiteX4" fmla="*/ 1881717 w 3763433"/>
                <a:gd name="connsiteY4" fmla="*/ 3763433 h 3763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3433" h="3763433">
                  <a:moveTo>
                    <a:pt x="1881717" y="3763433"/>
                  </a:moveTo>
                  <a:cubicBezTo>
                    <a:pt x="842473" y="3763433"/>
                    <a:pt x="0" y="2920960"/>
                    <a:pt x="0" y="1881716"/>
                  </a:cubicBezTo>
                  <a:cubicBezTo>
                    <a:pt x="0" y="842472"/>
                    <a:pt x="842473" y="-1"/>
                    <a:pt x="1881717" y="-1"/>
                  </a:cubicBezTo>
                  <a:lnTo>
                    <a:pt x="1881717" y="1881717"/>
                  </a:lnTo>
                  <a:lnTo>
                    <a:pt x="1881717" y="3763433"/>
                  </a:lnTo>
                  <a:close/>
                </a:path>
              </a:pathLst>
            </a:custGeom>
            <a:solidFill>
              <a:srgbClr val="4F605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7352" tIns="1030111" rIns="2100898" bIns="1030111" numCol="1" spcCol="1270" anchor="ctr" anchorCtr="0">
              <a:noAutofit/>
            </a:bodyPr>
            <a:lstStyle/>
            <a:p>
              <a:pPr marL="0" lvl="0" indent="0" algn="ctr" defTabSz="1555750">
                <a:lnSpc>
                  <a:spcPct val="90000"/>
                </a:lnSpc>
                <a:spcBef>
                  <a:spcPct val="0"/>
                </a:spcBef>
                <a:spcAft>
                  <a:spcPct val="35000"/>
                </a:spcAft>
                <a:buNone/>
              </a:pPr>
              <a:r>
                <a:rPr lang="fr-FR" sz="3500" kern="1200" dirty="0"/>
                <a:t>Famille</a:t>
              </a:r>
            </a:p>
          </p:txBody>
        </p:sp>
      </p:grpSp>
      <p:sp>
        <p:nvSpPr>
          <p:cNvPr id="2" name="Espace réservé du numéro de diapositive 1">
            <a:extLst>
              <a:ext uri="{FF2B5EF4-FFF2-40B4-BE49-F238E27FC236}">
                <a16:creationId xmlns:a16="http://schemas.microsoft.com/office/drawing/2014/main" id="{20626AFB-796C-A54D-B00B-8E7E6301D412}"/>
              </a:ext>
            </a:extLst>
          </p:cNvPr>
          <p:cNvSpPr>
            <a:spLocks noGrp="1"/>
          </p:cNvSpPr>
          <p:nvPr>
            <p:ph type="sldNum" sz="quarter" idx="10"/>
          </p:nvPr>
        </p:nvSpPr>
        <p:spPr/>
        <p:txBody>
          <a:bodyPr/>
          <a:lstStyle/>
          <a:p>
            <a:pPr>
              <a:defRPr/>
            </a:pPr>
            <a:fld id="{D3036D68-4E86-F94A-9456-7B26DF1855FE}" type="slidenum">
              <a:rPr lang="fr-BE" smtClean="0"/>
              <a:pPr>
                <a:defRPr/>
              </a:pPr>
              <a:t>24</a:t>
            </a:fld>
            <a:endParaRPr lang="fr-BE" dirty="0"/>
          </a:p>
        </p:txBody>
      </p:sp>
      <p:pic>
        <p:nvPicPr>
          <p:cNvPr id="3" name="24-00" descr="24-00">
            <a:hlinkClick r:id="" action="ppaction://media"/>
            <a:extLst>
              <a:ext uri="{FF2B5EF4-FFF2-40B4-BE49-F238E27FC236}">
                <a16:creationId xmlns:a16="http://schemas.microsoft.com/office/drawing/2014/main" id="{54E522D2-9FDF-E741-835B-9E68542A298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28905698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a:extLst>
              <a:ext uri="{FF2B5EF4-FFF2-40B4-BE49-F238E27FC236}">
                <a16:creationId xmlns:a16="http://schemas.microsoft.com/office/drawing/2014/main" id="{D61B9DCC-FE4B-3E48-866C-042264EB9070}"/>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DES CODES DIFFÉRENTS</a:t>
            </a:r>
          </a:p>
        </p:txBody>
      </p:sp>
      <p:grpSp>
        <p:nvGrpSpPr>
          <p:cNvPr id="5" name="Groupe 4">
            <a:extLst>
              <a:ext uri="{FF2B5EF4-FFF2-40B4-BE49-F238E27FC236}">
                <a16:creationId xmlns:a16="http://schemas.microsoft.com/office/drawing/2014/main" id="{1C1A7544-CE27-D942-BEE8-B7639AA6C848}"/>
              </a:ext>
            </a:extLst>
          </p:cNvPr>
          <p:cNvGrpSpPr/>
          <p:nvPr/>
        </p:nvGrpSpPr>
        <p:grpSpPr>
          <a:xfrm>
            <a:off x="3203042" y="1880118"/>
            <a:ext cx="3942644" cy="3763433"/>
            <a:chOff x="3068990" y="1880120"/>
            <a:chExt cx="3942644" cy="3763433"/>
          </a:xfrm>
        </p:grpSpPr>
        <p:sp>
          <p:nvSpPr>
            <p:cNvPr id="6" name="Forme libre 5">
              <a:extLst>
                <a:ext uri="{FF2B5EF4-FFF2-40B4-BE49-F238E27FC236}">
                  <a16:creationId xmlns:a16="http://schemas.microsoft.com/office/drawing/2014/main" id="{5257BDC6-5FD7-9841-90E3-AA143577762A}"/>
                </a:ext>
              </a:extLst>
            </p:cNvPr>
            <p:cNvSpPr/>
            <p:nvPr/>
          </p:nvSpPr>
          <p:spPr>
            <a:xfrm>
              <a:off x="3248201" y="1880120"/>
              <a:ext cx="3763433" cy="3763433"/>
            </a:xfrm>
            <a:custGeom>
              <a:avLst/>
              <a:gdLst>
                <a:gd name="connsiteX0" fmla="*/ 1881716 w 3763433"/>
                <a:gd name="connsiteY0" fmla="*/ 0 h 3763433"/>
                <a:gd name="connsiteX1" fmla="*/ 3763433 w 3763433"/>
                <a:gd name="connsiteY1" fmla="*/ 1881717 h 3763433"/>
                <a:gd name="connsiteX2" fmla="*/ 1881716 w 3763433"/>
                <a:gd name="connsiteY2" fmla="*/ 3763434 h 3763433"/>
                <a:gd name="connsiteX3" fmla="*/ 1881717 w 3763433"/>
                <a:gd name="connsiteY3" fmla="*/ 1881717 h 3763433"/>
                <a:gd name="connsiteX4" fmla="*/ 1881716 w 3763433"/>
                <a:gd name="connsiteY4" fmla="*/ 0 h 3763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3433" h="3763433">
                  <a:moveTo>
                    <a:pt x="1881716" y="0"/>
                  </a:moveTo>
                  <a:cubicBezTo>
                    <a:pt x="2920960" y="0"/>
                    <a:pt x="3763433" y="842473"/>
                    <a:pt x="3763433" y="1881717"/>
                  </a:cubicBezTo>
                  <a:cubicBezTo>
                    <a:pt x="3763433" y="2920961"/>
                    <a:pt x="2920960" y="3763434"/>
                    <a:pt x="1881716" y="3763434"/>
                  </a:cubicBezTo>
                  <a:cubicBezTo>
                    <a:pt x="1881716" y="3136195"/>
                    <a:pt x="1881717" y="2508956"/>
                    <a:pt x="1881717" y="1881717"/>
                  </a:cubicBezTo>
                  <a:cubicBezTo>
                    <a:pt x="1881717" y="1254478"/>
                    <a:pt x="1881716" y="627239"/>
                    <a:pt x="1881716" y="0"/>
                  </a:cubicBezTo>
                  <a:close/>
                </a:path>
              </a:pathLst>
            </a:custGeom>
            <a:solidFill>
              <a:srgbClr val="69807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100897" tIns="1030111" rIns="407353" bIns="1030111" numCol="1" spcCol="1270" anchor="ctr" anchorCtr="0">
              <a:noAutofit/>
            </a:bodyPr>
            <a:lstStyle/>
            <a:p>
              <a:pPr lvl="0" algn="ctr" defTabSz="1555750">
                <a:lnSpc>
                  <a:spcPct val="90000"/>
                </a:lnSpc>
                <a:spcAft>
                  <a:spcPct val="35000"/>
                </a:spcAft>
              </a:pPr>
              <a:r>
                <a:rPr lang="fr-FR" sz="3500" dirty="0"/>
                <a:t>École</a:t>
              </a:r>
              <a:endParaRPr lang="fr-FR" sz="3500" kern="1200" dirty="0"/>
            </a:p>
          </p:txBody>
        </p:sp>
        <p:sp>
          <p:nvSpPr>
            <p:cNvPr id="15" name="Forme libre 14">
              <a:extLst>
                <a:ext uri="{FF2B5EF4-FFF2-40B4-BE49-F238E27FC236}">
                  <a16:creationId xmlns:a16="http://schemas.microsoft.com/office/drawing/2014/main" id="{3152C6EC-0965-CD4E-AE6A-C51DD5AC31EE}"/>
                </a:ext>
              </a:extLst>
            </p:cNvPr>
            <p:cNvSpPr/>
            <p:nvPr/>
          </p:nvSpPr>
          <p:spPr>
            <a:xfrm>
              <a:off x="3068990" y="1880120"/>
              <a:ext cx="3763433" cy="3763433"/>
            </a:xfrm>
            <a:custGeom>
              <a:avLst/>
              <a:gdLst>
                <a:gd name="connsiteX0" fmla="*/ 1881717 w 3763433"/>
                <a:gd name="connsiteY0" fmla="*/ 3763433 h 3763433"/>
                <a:gd name="connsiteX1" fmla="*/ 0 w 3763433"/>
                <a:gd name="connsiteY1" fmla="*/ 1881716 h 3763433"/>
                <a:gd name="connsiteX2" fmla="*/ 1881717 w 3763433"/>
                <a:gd name="connsiteY2" fmla="*/ -1 h 3763433"/>
                <a:gd name="connsiteX3" fmla="*/ 1881717 w 3763433"/>
                <a:gd name="connsiteY3" fmla="*/ 1881717 h 3763433"/>
                <a:gd name="connsiteX4" fmla="*/ 1881717 w 3763433"/>
                <a:gd name="connsiteY4" fmla="*/ 3763433 h 3763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3433" h="3763433">
                  <a:moveTo>
                    <a:pt x="1881717" y="3763433"/>
                  </a:moveTo>
                  <a:cubicBezTo>
                    <a:pt x="842473" y="3763433"/>
                    <a:pt x="0" y="2920960"/>
                    <a:pt x="0" y="1881716"/>
                  </a:cubicBezTo>
                  <a:cubicBezTo>
                    <a:pt x="0" y="842472"/>
                    <a:pt x="842473" y="-1"/>
                    <a:pt x="1881717" y="-1"/>
                  </a:cubicBezTo>
                  <a:lnTo>
                    <a:pt x="1881717" y="1881717"/>
                  </a:lnTo>
                  <a:lnTo>
                    <a:pt x="1881717" y="3763433"/>
                  </a:lnTo>
                  <a:close/>
                </a:path>
              </a:pathLst>
            </a:custGeom>
            <a:solidFill>
              <a:srgbClr val="4F605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7352" tIns="1030111" rIns="2100898" bIns="1030111" numCol="1" spcCol="1270" anchor="ctr" anchorCtr="0">
              <a:noAutofit/>
            </a:bodyPr>
            <a:lstStyle/>
            <a:p>
              <a:pPr marL="0" lvl="0" indent="0" algn="ctr" defTabSz="1555750">
                <a:lnSpc>
                  <a:spcPct val="90000"/>
                </a:lnSpc>
                <a:spcBef>
                  <a:spcPct val="0"/>
                </a:spcBef>
                <a:spcAft>
                  <a:spcPct val="35000"/>
                </a:spcAft>
                <a:buNone/>
              </a:pPr>
              <a:r>
                <a:rPr lang="fr-FR" sz="3500" kern="1200" dirty="0"/>
                <a:t>Famille</a:t>
              </a:r>
            </a:p>
          </p:txBody>
        </p:sp>
      </p:grpSp>
      <p:sp>
        <p:nvSpPr>
          <p:cNvPr id="25" name="Rectangle 24">
            <a:extLst>
              <a:ext uri="{FF2B5EF4-FFF2-40B4-BE49-F238E27FC236}">
                <a16:creationId xmlns:a16="http://schemas.microsoft.com/office/drawing/2014/main" id="{2F72A0CC-F0BE-7845-96ED-842CAF9A8BA7}"/>
              </a:ext>
            </a:extLst>
          </p:cNvPr>
          <p:cNvSpPr/>
          <p:nvPr/>
        </p:nvSpPr>
        <p:spPr>
          <a:xfrm>
            <a:off x="2655000" y="1142610"/>
            <a:ext cx="5038725" cy="646331"/>
          </a:xfrm>
          <a:prstGeom prst="rect">
            <a:avLst/>
          </a:prstGeom>
        </p:spPr>
        <p:txBody>
          <a:bodyPr>
            <a:spAutoFit/>
          </a:bodyPr>
          <a:lstStyle/>
          <a:p>
            <a:pPr algn="ctr" defTabSz="584200" fontAlgn="auto">
              <a:spcBef>
                <a:spcPts val="0"/>
              </a:spcBef>
              <a:spcAft>
                <a:spcPts val="0"/>
              </a:spcAft>
            </a:pPr>
            <a:r>
              <a:rPr lang="fr-BE" b="1" dirty="0">
                <a:solidFill>
                  <a:srgbClr val="FF0000"/>
                </a:solidFill>
                <a:sym typeface="Futura"/>
              </a:rPr>
              <a:t>Continuité</a:t>
            </a:r>
            <a:r>
              <a:rPr lang="fr-BE" dirty="0">
                <a:solidFill>
                  <a:srgbClr val="FF0000"/>
                </a:solidFill>
                <a:sym typeface="Futura"/>
              </a:rPr>
              <a:t> avec les codes de l’école</a:t>
            </a:r>
          </a:p>
          <a:p>
            <a:pPr algn="ctr" defTabSz="584200" fontAlgn="auto">
              <a:spcBef>
                <a:spcPts val="0"/>
              </a:spcBef>
              <a:spcAft>
                <a:spcPts val="0"/>
              </a:spcAft>
            </a:pPr>
            <a:r>
              <a:rPr lang="fr-BE" dirty="0">
                <a:solidFill>
                  <a:srgbClr val="3A4E6E"/>
                </a:solidFill>
                <a:sym typeface="Futura"/>
              </a:rPr>
              <a:t>pensée abstraite, familiarité avec l’écrit</a:t>
            </a:r>
          </a:p>
        </p:txBody>
      </p:sp>
      <p:sp>
        <p:nvSpPr>
          <p:cNvPr id="2" name="Espace réservé du numéro de diapositive 1">
            <a:extLst>
              <a:ext uri="{FF2B5EF4-FFF2-40B4-BE49-F238E27FC236}">
                <a16:creationId xmlns:a16="http://schemas.microsoft.com/office/drawing/2014/main" id="{507A09D4-A674-7344-8C14-64F8B28990A0}"/>
              </a:ext>
            </a:extLst>
          </p:cNvPr>
          <p:cNvSpPr>
            <a:spLocks noGrp="1"/>
          </p:cNvSpPr>
          <p:nvPr>
            <p:ph type="sldNum" sz="quarter" idx="10"/>
          </p:nvPr>
        </p:nvSpPr>
        <p:spPr/>
        <p:txBody>
          <a:bodyPr/>
          <a:lstStyle/>
          <a:p>
            <a:pPr>
              <a:defRPr/>
            </a:pPr>
            <a:fld id="{D3036D68-4E86-F94A-9456-7B26DF1855FE}" type="slidenum">
              <a:rPr lang="fr-BE" smtClean="0"/>
              <a:pPr>
                <a:defRPr/>
              </a:pPr>
              <a:t>25</a:t>
            </a:fld>
            <a:endParaRPr lang="fr-BE" dirty="0"/>
          </a:p>
        </p:txBody>
      </p:sp>
      <p:pic>
        <p:nvPicPr>
          <p:cNvPr id="3" name="25-00" descr="25-00">
            <a:hlinkClick r:id="" action="ppaction://media"/>
            <a:extLst>
              <a:ext uri="{FF2B5EF4-FFF2-40B4-BE49-F238E27FC236}">
                <a16:creationId xmlns:a16="http://schemas.microsoft.com/office/drawing/2014/main" id="{3B2ABFE2-8208-A04D-AF52-AEB54C66B90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36526078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27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a:extLst>
              <a:ext uri="{FF2B5EF4-FFF2-40B4-BE49-F238E27FC236}">
                <a16:creationId xmlns:a16="http://schemas.microsoft.com/office/drawing/2014/main" id="{D61B9DCC-FE4B-3E48-866C-042264EB9070}"/>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DES CODES DIFFÉRENTS</a:t>
            </a:r>
          </a:p>
        </p:txBody>
      </p:sp>
      <p:grpSp>
        <p:nvGrpSpPr>
          <p:cNvPr id="5" name="Groupe 4">
            <a:extLst>
              <a:ext uri="{FF2B5EF4-FFF2-40B4-BE49-F238E27FC236}">
                <a16:creationId xmlns:a16="http://schemas.microsoft.com/office/drawing/2014/main" id="{1C1A7544-CE27-D942-BEE8-B7639AA6C848}"/>
              </a:ext>
            </a:extLst>
          </p:cNvPr>
          <p:cNvGrpSpPr/>
          <p:nvPr/>
        </p:nvGrpSpPr>
        <p:grpSpPr>
          <a:xfrm>
            <a:off x="3203042" y="1880118"/>
            <a:ext cx="3942644" cy="3763433"/>
            <a:chOff x="3068990" y="1880120"/>
            <a:chExt cx="3942644" cy="3763433"/>
          </a:xfrm>
        </p:grpSpPr>
        <p:sp>
          <p:nvSpPr>
            <p:cNvPr id="6" name="Forme libre 5">
              <a:extLst>
                <a:ext uri="{FF2B5EF4-FFF2-40B4-BE49-F238E27FC236}">
                  <a16:creationId xmlns:a16="http://schemas.microsoft.com/office/drawing/2014/main" id="{5257BDC6-5FD7-9841-90E3-AA143577762A}"/>
                </a:ext>
              </a:extLst>
            </p:cNvPr>
            <p:cNvSpPr/>
            <p:nvPr/>
          </p:nvSpPr>
          <p:spPr>
            <a:xfrm>
              <a:off x="3248201" y="1880120"/>
              <a:ext cx="3763433" cy="3763433"/>
            </a:xfrm>
            <a:custGeom>
              <a:avLst/>
              <a:gdLst>
                <a:gd name="connsiteX0" fmla="*/ 1881716 w 3763433"/>
                <a:gd name="connsiteY0" fmla="*/ 0 h 3763433"/>
                <a:gd name="connsiteX1" fmla="*/ 3763433 w 3763433"/>
                <a:gd name="connsiteY1" fmla="*/ 1881717 h 3763433"/>
                <a:gd name="connsiteX2" fmla="*/ 1881716 w 3763433"/>
                <a:gd name="connsiteY2" fmla="*/ 3763434 h 3763433"/>
                <a:gd name="connsiteX3" fmla="*/ 1881717 w 3763433"/>
                <a:gd name="connsiteY3" fmla="*/ 1881717 h 3763433"/>
                <a:gd name="connsiteX4" fmla="*/ 1881716 w 3763433"/>
                <a:gd name="connsiteY4" fmla="*/ 0 h 3763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3433" h="3763433">
                  <a:moveTo>
                    <a:pt x="1881716" y="0"/>
                  </a:moveTo>
                  <a:cubicBezTo>
                    <a:pt x="2920960" y="0"/>
                    <a:pt x="3763433" y="842473"/>
                    <a:pt x="3763433" y="1881717"/>
                  </a:cubicBezTo>
                  <a:cubicBezTo>
                    <a:pt x="3763433" y="2920961"/>
                    <a:pt x="2920960" y="3763434"/>
                    <a:pt x="1881716" y="3763434"/>
                  </a:cubicBezTo>
                  <a:cubicBezTo>
                    <a:pt x="1881716" y="3136195"/>
                    <a:pt x="1881717" y="2508956"/>
                    <a:pt x="1881717" y="1881717"/>
                  </a:cubicBezTo>
                  <a:cubicBezTo>
                    <a:pt x="1881717" y="1254478"/>
                    <a:pt x="1881716" y="627239"/>
                    <a:pt x="1881716" y="0"/>
                  </a:cubicBezTo>
                  <a:close/>
                </a:path>
              </a:pathLst>
            </a:custGeom>
            <a:solidFill>
              <a:srgbClr val="69807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100897" tIns="1030111" rIns="407353" bIns="1030111" numCol="1" spcCol="1270" anchor="ctr" anchorCtr="0">
              <a:noAutofit/>
            </a:bodyPr>
            <a:lstStyle/>
            <a:p>
              <a:pPr lvl="0" algn="ctr" defTabSz="1555750">
                <a:lnSpc>
                  <a:spcPct val="90000"/>
                </a:lnSpc>
                <a:spcAft>
                  <a:spcPct val="35000"/>
                </a:spcAft>
              </a:pPr>
              <a:r>
                <a:rPr lang="fr-FR" sz="3500" dirty="0"/>
                <a:t>École</a:t>
              </a:r>
              <a:endParaRPr lang="fr-FR" sz="3500" kern="1200" dirty="0"/>
            </a:p>
          </p:txBody>
        </p:sp>
        <p:sp>
          <p:nvSpPr>
            <p:cNvPr id="15" name="Forme libre 14">
              <a:extLst>
                <a:ext uri="{FF2B5EF4-FFF2-40B4-BE49-F238E27FC236}">
                  <a16:creationId xmlns:a16="http://schemas.microsoft.com/office/drawing/2014/main" id="{3152C6EC-0965-CD4E-AE6A-C51DD5AC31EE}"/>
                </a:ext>
              </a:extLst>
            </p:cNvPr>
            <p:cNvSpPr/>
            <p:nvPr/>
          </p:nvSpPr>
          <p:spPr>
            <a:xfrm>
              <a:off x="3068990" y="1880120"/>
              <a:ext cx="3763433" cy="3763433"/>
            </a:xfrm>
            <a:custGeom>
              <a:avLst/>
              <a:gdLst>
                <a:gd name="connsiteX0" fmla="*/ 1881717 w 3763433"/>
                <a:gd name="connsiteY0" fmla="*/ 3763433 h 3763433"/>
                <a:gd name="connsiteX1" fmla="*/ 0 w 3763433"/>
                <a:gd name="connsiteY1" fmla="*/ 1881716 h 3763433"/>
                <a:gd name="connsiteX2" fmla="*/ 1881717 w 3763433"/>
                <a:gd name="connsiteY2" fmla="*/ -1 h 3763433"/>
                <a:gd name="connsiteX3" fmla="*/ 1881717 w 3763433"/>
                <a:gd name="connsiteY3" fmla="*/ 1881717 h 3763433"/>
                <a:gd name="connsiteX4" fmla="*/ 1881717 w 3763433"/>
                <a:gd name="connsiteY4" fmla="*/ 3763433 h 3763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3433" h="3763433">
                  <a:moveTo>
                    <a:pt x="1881717" y="3763433"/>
                  </a:moveTo>
                  <a:cubicBezTo>
                    <a:pt x="842473" y="3763433"/>
                    <a:pt x="0" y="2920960"/>
                    <a:pt x="0" y="1881716"/>
                  </a:cubicBezTo>
                  <a:cubicBezTo>
                    <a:pt x="0" y="842472"/>
                    <a:pt x="842473" y="-1"/>
                    <a:pt x="1881717" y="-1"/>
                  </a:cubicBezTo>
                  <a:lnTo>
                    <a:pt x="1881717" y="1881717"/>
                  </a:lnTo>
                  <a:lnTo>
                    <a:pt x="1881717" y="3763433"/>
                  </a:lnTo>
                  <a:close/>
                </a:path>
              </a:pathLst>
            </a:custGeom>
            <a:solidFill>
              <a:srgbClr val="4F605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7352" tIns="1030111" rIns="2100898" bIns="1030111" numCol="1" spcCol="1270" anchor="ctr" anchorCtr="0">
              <a:noAutofit/>
            </a:bodyPr>
            <a:lstStyle/>
            <a:p>
              <a:pPr lvl="0" algn="ctr" defTabSz="1555750">
                <a:lnSpc>
                  <a:spcPct val="90000"/>
                </a:lnSpc>
                <a:spcAft>
                  <a:spcPct val="35000"/>
                </a:spcAft>
              </a:pPr>
              <a:r>
                <a:rPr lang="fr-FR" sz="3500" dirty="0"/>
                <a:t>Famille</a:t>
              </a:r>
              <a:endParaRPr lang="fr-FR" sz="3500" kern="1200" dirty="0"/>
            </a:p>
          </p:txBody>
        </p:sp>
      </p:grpSp>
      <p:sp>
        <p:nvSpPr>
          <p:cNvPr id="27" name="Rectangle 26">
            <a:extLst>
              <a:ext uri="{FF2B5EF4-FFF2-40B4-BE49-F238E27FC236}">
                <a16:creationId xmlns:a16="http://schemas.microsoft.com/office/drawing/2014/main" id="{6C55F5E9-43C4-FF41-BF00-555F9EF14B8D}"/>
              </a:ext>
            </a:extLst>
          </p:cNvPr>
          <p:cNvSpPr/>
          <p:nvPr/>
        </p:nvSpPr>
        <p:spPr>
          <a:xfrm>
            <a:off x="2655001" y="5734727"/>
            <a:ext cx="5038725" cy="1200329"/>
          </a:xfrm>
          <a:prstGeom prst="rect">
            <a:avLst/>
          </a:prstGeom>
        </p:spPr>
        <p:txBody>
          <a:bodyPr>
            <a:spAutoFit/>
          </a:bodyPr>
          <a:lstStyle/>
          <a:p>
            <a:pPr algn="ctr" defTabSz="584200" fontAlgn="auto">
              <a:spcBef>
                <a:spcPts val="0"/>
              </a:spcBef>
              <a:spcAft>
                <a:spcPts val="0"/>
              </a:spcAft>
            </a:pPr>
            <a:r>
              <a:rPr lang="fr-BE" b="1" dirty="0">
                <a:solidFill>
                  <a:srgbClr val="FF0000"/>
                </a:solidFill>
                <a:sym typeface="Futura"/>
              </a:rPr>
              <a:t>Rupture</a:t>
            </a:r>
            <a:r>
              <a:rPr lang="fr-BE" dirty="0">
                <a:solidFill>
                  <a:srgbClr val="FF0000"/>
                </a:solidFill>
                <a:sym typeface="Futura"/>
              </a:rPr>
              <a:t> avec les codes de l’école</a:t>
            </a:r>
          </a:p>
          <a:p>
            <a:pPr algn="ctr" defTabSz="584200" fontAlgn="auto">
              <a:spcBef>
                <a:spcPts val="0"/>
              </a:spcBef>
              <a:spcAft>
                <a:spcPts val="0"/>
              </a:spcAft>
            </a:pPr>
            <a:r>
              <a:rPr lang="fr-BE" dirty="0">
                <a:solidFill>
                  <a:srgbClr val="3A4E6E"/>
                </a:solidFill>
                <a:sym typeface="Futura"/>
              </a:rPr>
              <a:t>langue plus concrète</a:t>
            </a:r>
          </a:p>
          <a:p>
            <a:pPr algn="ctr" defTabSz="584200" fontAlgn="auto">
              <a:spcBef>
                <a:spcPts val="0"/>
              </a:spcBef>
              <a:spcAft>
                <a:spcPts val="0"/>
              </a:spcAft>
            </a:pPr>
            <a:r>
              <a:rPr lang="fr-BE" dirty="0">
                <a:solidFill>
                  <a:srgbClr val="3A4E6E"/>
                </a:solidFill>
                <a:sym typeface="Futura"/>
              </a:rPr>
              <a:t>pas de mise à distance</a:t>
            </a:r>
          </a:p>
          <a:p>
            <a:pPr algn="ctr" defTabSz="584200" fontAlgn="auto">
              <a:spcBef>
                <a:spcPts val="0"/>
              </a:spcBef>
              <a:spcAft>
                <a:spcPts val="0"/>
              </a:spcAft>
            </a:pPr>
            <a:r>
              <a:rPr lang="fr-BE" dirty="0">
                <a:solidFill>
                  <a:srgbClr val="3A4E6E"/>
                </a:solidFill>
                <a:sym typeface="Futura"/>
              </a:rPr>
              <a:t>faible rapport à l’écrit</a:t>
            </a:r>
          </a:p>
        </p:txBody>
      </p:sp>
      <p:sp>
        <p:nvSpPr>
          <p:cNvPr id="2" name="Espace réservé du numéro de diapositive 1">
            <a:extLst>
              <a:ext uri="{FF2B5EF4-FFF2-40B4-BE49-F238E27FC236}">
                <a16:creationId xmlns:a16="http://schemas.microsoft.com/office/drawing/2014/main" id="{AF560628-D947-B444-BC6B-5F5CDAC129AF}"/>
              </a:ext>
            </a:extLst>
          </p:cNvPr>
          <p:cNvSpPr>
            <a:spLocks noGrp="1"/>
          </p:cNvSpPr>
          <p:nvPr>
            <p:ph type="sldNum" sz="quarter" idx="10"/>
          </p:nvPr>
        </p:nvSpPr>
        <p:spPr/>
        <p:txBody>
          <a:bodyPr/>
          <a:lstStyle/>
          <a:p>
            <a:pPr>
              <a:defRPr/>
            </a:pPr>
            <a:fld id="{D3036D68-4E86-F94A-9456-7B26DF1855FE}" type="slidenum">
              <a:rPr lang="fr-BE" smtClean="0"/>
              <a:pPr>
                <a:defRPr/>
              </a:pPr>
              <a:t>26</a:t>
            </a:fld>
            <a:endParaRPr lang="fr-BE" dirty="0"/>
          </a:p>
        </p:txBody>
      </p:sp>
      <p:sp>
        <p:nvSpPr>
          <p:cNvPr id="8" name="Rectangle 7">
            <a:extLst>
              <a:ext uri="{FF2B5EF4-FFF2-40B4-BE49-F238E27FC236}">
                <a16:creationId xmlns:a16="http://schemas.microsoft.com/office/drawing/2014/main" id="{60BF5AB8-80C3-2441-9139-84FDC70C5EAC}"/>
              </a:ext>
            </a:extLst>
          </p:cNvPr>
          <p:cNvSpPr/>
          <p:nvPr/>
        </p:nvSpPr>
        <p:spPr>
          <a:xfrm>
            <a:off x="2655000" y="1142610"/>
            <a:ext cx="5038725" cy="646331"/>
          </a:xfrm>
          <a:prstGeom prst="rect">
            <a:avLst/>
          </a:prstGeom>
        </p:spPr>
        <p:txBody>
          <a:bodyPr>
            <a:spAutoFit/>
          </a:bodyPr>
          <a:lstStyle/>
          <a:p>
            <a:pPr algn="ctr" defTabSz="584200" fontAlgn="auto">
              <a:spcBef>
                <a:spcPts val="0"/>
              </a:spcBef>
              <a:spcAft>
                <a:spcPts val="0"/>
              </a:spcAft>
            </a:pPr>
            <a:r>
              <a:rPr lang="fr-BE" b="1" dirty="0">
                <a:solidFill>
                  <a:srgbClr val="FF0000"/>
                </a:solidFill>
                <a:sym typeface="Futura"/>
              </a:rPr>
              <a:t>Continuité</a:t>
            </a:r>
            <a:r>
              <a:rPr lang="fr-BE" dirty="0">
                <a:solidFill>
                  <a:srgbClr val="FF0000"/>
                </a:solidFill>
                <a:sym typeface="Futura"/>
              </a:rPr>
              <a:t> avec les codes de l’école</a:t>
            </a:r>
          </a:p>
          <a:p>
            <a:pPr algn="ctr" defTabSz="584200" fontAlgn="auto">
              <a:spcBef>
                <a:spcPts val="0"/>
              </a:spcBef>
              <a:spcAft>
                <a:spcPts val="0"/>
              </a:spcAft>
            </a:pPr>
            <a:r>
              <a:rPr lang="fr-BE" dirty="0">
                <a:solidFill>
                  <a:srgbClr val="3A4E6E"/>
                </a:solidFill>
                <a:sym typeface="Futura"/>
              </a:rPr>
              <a:t>pensée abstraite, familiarité avec l’écrit</a:t>
            </a:r>
          </a:p>
        </p:txBody>
      </p:sp>
      <p:pic>
        <p:nvPicPr>
          <p:cNvPr id="3" name="26-00" descr="26-00">
            <a:hlinkClick r:id="" action="ppaction://media"/>
            <a:extLst>
              <a:ext uri="{FF2B5EF4-FFF2-40B4-BE49-F238E27FC236}">
                <a16:creationId xmlns:a16="http://schemas.microsoft.com/office/drawing/2014/main" id="{45B95971-1CE5-344F-B988-4A56C496EF1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88" y="1588"/>
            <a:ext cx="812800" cy="812800"/>
          </a:xfrm>
          <a:prstGeom prst="rect">
            <a:avLst/>
          </a:prstGeom>
        </p:spPr>
      </p:pic>
    </p:spTree>
    <p:extLst>
      <p:ext uri="{BB962C8B-B14F-4D97-AF65-F5344CB8AC3E}">
        <p14:creationId xmlns:p14="http://schemas.microsoft.com/office/powerpoint/2010/main" val="19212255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8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ZoneTexte 22">
            <a:extLst>
              <a:ext uri="{FF2B5EF4-FFF2-40B4-BE49-F238E27FC236}">
                <a16:creationId xmlns:a16="http://schemas.microsoft.com/office/drawing/2014/main" id="{D61B9DCC-FE4B-3E48-866C-042264EB9070}"/>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DES CODES DIFFÉRENTS</a:t>
            </a:r>
          </a:p>
        </p:txBody>
      </p:sp>
      <p:grpSp>
        <p:nvGrpSpPr>
          <p:cNvPr id="5" name="Groupe 4">
            <a:extLst>
              <a:ext uri="{FF2B5EF4-FFF2-40B4-BE49-F238E27FC236}">
                <a16:creationId xmlns:a16="http://schemas.microsoft.com/office/drawing/2014/main" id="{1C1A7544-CE27-D942-BEE8-B7639AA6C848}"/>
              </a:ext>
            </a:extLst>
          </p:cNvPr>
          <p:cNvGrpSpPr/>
          <p:nvPr/>
        </p:nvGrpSpPr>
        <p:grpSpPr>
          <a:xfrm>
            <a:off x="3203042" y="1880118"/>
            <a:ext cx="3942644" cy="3763433"/>
            <a:chOff x="3068990" y="1880120"/>
            <a:chExt cx="3942644" cy="3763433"/>
          </a:xfrm>
        </p:grpSpPr>
        <p:sp>
          <p:nvSpPr>
            <p:cNvPr id="6" name="Forme libre 5">
              <a:extLst>
                <a:ext uri="{FF2B5EF4-FFF2-40B4-BE49-F238E27FC236}">
                  <a16:creationId xmlns:a16="http://schemas.microsoft.com/office/drawing/2014/main" id="{5257BDC6-5FD7-9841-90E3-AA143577762A}"/>
                </a:ext>
              </a:extLst>
            </p:cNvPr>
            <p:cNvSpPr/>
            <p:nvPr/>
          </p:nvSpPr>
          <p:spPr>
            <a:xfrm>
              <a:off x="3248201" y="1880120"/>
              <a:ext cx="3763433" cy="3763433"/>
            </a:xfrm>
            <a:custGeom>
              <a:avLst/>
              <a:gdLst>
                <a:gd name="connsiteX0" fmla="*/ 1881716 w 3763433"/>
                <a:gd name="connsiteY0" fmla="*/ 0 h 3763433"/>
                <a:gd name="connsiteX1" fmla="*/ 3763433 w 3763433"/>
                <a:gd name="connsiteY1" fmla="*/ 1881717 h 3763433"/>
                <a:gd name="connsiteX2" fmla="*/ 1881716 w 3763433"/>
                <a:gd name="connsiteY2" fmla="*/ 3763434 h 3763433"/>
                <a:gd name="connsiteX3" fmla="*/ 1881717 w 3763433"/>
                <a:gd name="connsiteY3" fmla="*/ 1881717 h 3763433"/>
                <a:gd name="connsiteX4" fmla="*/ 1881716 w 3763433"/>
                <a:gd name="connsiteY4" fmla="*/ 0 h 3763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3433" h="3763433">
                  <a:moveTo>
                    <a:pt x="1881716" y="0"/>
                  </a:moveTo>
                  <a:cubicBezTo>
                    <a:pt x="2920960" y="0"/>
                    <a:pt x="3763433" y="842473"/>
                    <a:pt x="3763433" y="1881717"/>
                  </a:cubicBezTo>
                  <a:cubicBezTo>
                    <a:pt x="3763433" y="2920961"/>
                    <a:pt x="2920960" y="3763434"/>
                    <a:pt x="1881716" y="3763434"/>
                  </a:cubicBezTo>
                  <a:cubicBezTo>
                    <a:pt x="1881716" y="3136195"/>
                    <a:pt x="1881717" y="2508956"/>
                    <a:pt x="1881717" y="1881717"/>
                  </a:cubicBezTo>
                  <a:cubicBezTo>
                    <a:pt x="1881717" y="1254478"/>
                    <a:pt x="1881716" y="627239"/>
                    <a:pt x="1881716" y="0"/>
                  </a:cubicBezTo>
                  <a:close/>
                </a:path>
              </a:pathLst>
            </a:custGeom>
            <a:solidFill>
              <a:srgbClr val="69807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100897" tIns="1030111" rIns="407353" bIns="1030111" numCol="1" spcCol="1270" anchor="ctr" anchorCtr="0">
              <a:noAutofit/>
            </a:bodyPr>
            <a:lstStyle/>
            <a:p>
              <a:pPr lvl="0" algn="ctr" defTabSz="1555750">
                <a:lnSpc>
                  <a:spcPct val="90000"/>
                </a:lnSpc>
                <a:spcAft>
                  <a:spcPct val="35000"/>
                </a:spcAft>
              </a:pPr>
              <a:r>
                <a:rPr lang="fr-FR" sz="3500" dirty="0"/>
                <a:t>École</a:t>
              </a:r>
              <a:endParaRPr lang="fr-FR" sz="3500" kern="1200" dirty="0"/>
            </a:p>
          </p:txBody>
        </p:sp>
        <p:sp>
          <p:nvSpPr>
            <p:cNvPr id="15" name="Forme libre 14">
              <a:extLst>
                <a:ext uri="{FF2B5EF4-FFF2-40B4-BE49-F238E27FC236}">
                  <a16:creationId xmlns:a16="http://schemas.microsoft.com/office/drawing/2014/main" id="{3152C6EC-0965-CD4E-AE6A-C51DD5AC31EE}"/>
                </a:ext>
              </a:extLst>
            </p:cNvPr>
            <p:cNvSpPr/>
            <p:nvPr/>
          </p:nvSpPr>
          <p:spPr>
            <a:xfrm>
              <a:off x="3068990" y="1880120"/>
              <a:ext cx="3763433" cy="3763433"/>
            </a:xfrm>
            <a:custGeom>
              <a:avLst/>
              <a:gdLst>
                <a:gd name="connsiteX0" fmla="*/ 1881717 w 3763433"/>
                <a:gd name="connsiteY0" fmla="*/ 3763433 h 3763433"/>
                <a:gd name="connsiteX1" fmla="*/ 0 w 3763433"/>
                <a:gd name="connsiteY1" fmla="*/ 1881716 h 3763433"/>
                <a:gd name="connsiteX2" fmla="*/ 1881717 w 3763433"/>
                <a:gd name="connsiteY2" fmla="*/ -1 h 3763433"/>
                <a:gd name="connsiteX3" fmla="*/ 1881717 w 3763433"/>
                <a:gd name="connsiteY3" fmla="*/ 1881717 h 3763433"/>
                <a:gd name="connsiteX4" fmla="*/ 1881717 w 3763433"/>
                <a:gd name="connsiteY4" fmla="*/ 3763433 h 3763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3433" h="3763433">
                  <a:moveTo>
                    <a:pt x="1881717" y="3763433"/>
                  </a:moveTo>
                  <a:cubicBezTo>
                    <a:pt x="842473" y="3763433"/>
                    <a:pt x="0" y="2920960"/>
                    <a:pt x="0" y="1881716"/>
                  </a:cubicBezTo>
                  <a:cubicBezTo>
                    <a:pt x="0" y="842472"/>
                    <a:pt x="842473" y="-1"/>
                    <a:pt x="1881717" y="-1"/>
                  </a:cubicBezTo>
                  <a:lnTo>
                    <a:pt x="1881717" y="1881717"/>
                  </a:lnTo>
                  <a:lnTo>
                    <a:pt x="1881717" y="3763433"/>
                  </a:lnTo>
                  <a:close/>
                </a:path>
              </a:pathLst>
            </a:custGeom>
            <a:solidFill>
              <a:srgbClr val="4F605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7352" tIns="1030111" rIns="2100898" bIns="1030111" numCol="1" spcCol="1270" anchor="ctr" anchorCtr="0">
              <a:noAutofit/>
            </a:bodyPr>
            <a:lstStyle/>
            <a:p>
              <a:pPr lvl="0" algn="ctr" defTabSz="1555750">
                <a:lnSpc>
                  <a:spcPct val="90000"/>
                </a:lnSpc>
                <a:spcAft>
                  <a:spcPct val="35000"/>
                </a:spcAft>
              </a:pPr>
              <a:r>
                <a:rPr lang="fr-FR" sz="3500" dirty="0"/>
                <a:t>Famille</a:t>
              </a:r>
              <a:endParaRPr lang="fr-FR" sz="3500" kern="1200" dirty="0"/>
            </a:p>
          </p:txBody>
        </p:sp>
      </p:grpSp>
      <p:sp>
        <p:nvSpPr>
          <p:cNvPr id="25" name="Rectangle 24">
            <a:extLst>
              <a:ext uri="{FF2B5EF4-FFF2-40B4-BE49-F238E27FC236}">
                <a16:creationId xmlns:a16="http://schemas.microsoft.com/office/drawing/2014/main" id="{2F72A0CC-F0BE-7845-96ED-842CAF9A8BA7}"/>
              </a:ext>
            </a:extLst>
          </p:cNvPr>
          <p:cNvSpPr/>
          <p:nvPr/>
        </p:nvSpPr>
        <p:spPr>
          <a:xfrm>
            <a:off x="2655000" y="1142610"/>
            <a:ext cx="5038725" cy="646331"/>
          </a:xfrm>
          <a:prstGeom prst="rect">
            <a:avLst/>
          </a:prstGeom>
        </p:spPr>
        <p:txBody>
          <a:bodyPr>
            <a:spAutoFit/>
          </a:bodyPr>
          <a:lstStyle/>
          <a:p>
            <a:pPr algn="ctr" defTabSz="584200" fontAlgn="auto">
              <a:spcBef>
                <a:spcPts val="0"/>
              </a:spcBef>
              <a:spcAft>
                <a:spcPts val="0"/>
              </a:spcAft>
            </a:pPr>
            <a:r>
              <a:rPr lang="fr-BE" b="1" dirty="0">
                <a:solidFill>
                  <a:srgbClr val="FF0000"/>
                </a:solidFill>
                <a:sym typeface="Futura"/>
              </a:rPr>
              <a:t>Continuité</a:t>
            </a:r>
            <a:r>
              <a:rPr lang="fr-BE" dirty="0">
                <a:solidFill>
                  <a:srgbClr val="FF0000"/>
                </a:solidFill>
                <a:sym typeface="Futura"/>
              </a:rPr>
              <a:t> avec les codes de l’école</a:t>
            </a:r>
          </a:p>
          <a:p>
            <a:pPr algn="ctr" defTabSz="584200" fontAlgn="auto">
              <a:spcBef>
                <a:spcPts val="0"/>
              </a:spcBef>
              <a:spcAft>
                <a:spcPts val="0"/>
              </a:spcAft>
            </a:pPr>
            <a:r>
              <a:rPr lang="fr-BE" dirty="0">
                <a:solidFill>
                  <a:srgbClr val="3A4E6E"/>
                </a:solidFill>
                <a:sym typeface="Futura"/>
              </a:rPr>
              <a:t>pensée abstraite, familiarité avec l’écrit</a:t>
            </a:r>
          </a:p>
        </p:txBody>
      </p:sp>
      <p:sp>
        <p:nvSpPr>
          <p:cNvPr id="27" name="Rectangle 26">
            <a:extLst>
              <a:ext uri="{FF2B5EF4-FFF2-40B4-BE49-F238E27FC236}">
                <a16:creationId xmlns:a16="http://schemas.microsoft.com/office/drawing/2014/main" id="{6C55F5E9-43C4-FF41-BF00-555F9EF14B8D}"/>
              </a:ext>
            </a:extLst>
          </p:cNvPr>
          <p:cNvSpPr/>
          <p:nvPr/>
        </p:nvSpPr>
        <p:spPr>
          <a:xfrm>
            <a:off x="2655001" y="5734727"/>
            <a:ext cx="5038725" cy="1200329"/>
          </a:xfrm>
          <a:prstGeom prst="rect">
            <a:avLst/>
          </a:prstGeom>
        </p:spPr>
        <p:txBody>
          <a:bodyPr>
            <a:spAutoFit/>
          </a:bodyPr>
          <a:lstStyle/>
          <a:p>
            <a:pPr algn="ctr" defTabSz="584200" fontAlgn="auto">
              <a:spcBef>
                <a:spcPts val="0"/>
              </a:spcBef>
              <a:spcAft>
                <a:spcPts val="0"/>
              </a:spcAft>
            </a:pPr>
            <a:r>
              <a:rPr lang="fr-BE" b="1" dirty="0">
                <a:solidFill>
                  <a:srgbClr val="FF0000"/>
                </a:solidFill>
                <a:sym typeface="Futura"/>
              </a:rPr>
              <a:t>Rupture</a:t>
            </a:r>
            <a:r>
              <a:rPr lang="fr-BE" dirty="0">
                <a:solidFill>
                  <a:srgbClr val="FF0000"/>
                </a:solidFill>
                <a:sym typeface="Futura"/>
              </a:rPr>
              <a:t> avec les codes de l’école</a:t>
            </a:r>
          </a:p>
          <a:p>
            <a:pPr algn="ctr" defTabSz="584200" fontAlgn="auto">
              <a:spcBef>
                <a:spcPts val="0"/>
              </a:spcBef>
              <a:spcAft>
                <a:spcPts val="0"/>
              </a:spcAft>
            </a:pPr>
            <a:r>
              <a:rPr lang="fr-BE" dirty="0">
                <a:solidFill>
                  <a:srgbClr val="3A4E6E"/>
                </a:solidFill>
                <a:sym typeface="Futura"/>
              </a:rPr>
              <a:t>langue plus concrète</a:t>
            </a:r>
          </a:p>
          <a:p>
            <a:pPr algn="ctr" defTabSz="584200" fontAlgn="auto">
              <a:spcBef>
                <a:spcPts val="0"/>
              </a:spcBef>
              <a:spcAft>
                <a:spcPts val="0"/>
              </a:spcAft>
            </a:pPr>
            <a:r>
              <a:rPr lang="fr-BE" dirty="0">
                <a:solidFill>
                  <a:srgbClr val="3A4E6E"/>
                </a:solidFill>
                <a:sym typeface="Futura"/>
              </a:rPr>
              <a:t>pas de mise à distance</a:t>
            </a:r>
          </a:p>
          <a:p>
            <a:pPr algn="ctr" defTabSz="584200" fontAlgn="auto">
              <a:spcBef>
                <a:spcPts val="0"/>
              </a:spcBef>
              <a:spcAft>
                <a:spcPts val="0"/>
              </a:spcAft>
            </a:pPr>
            <a:r>
              <a:rPr lang="fr-BE" dirty="0">
                <a:solidFill>
                  <a:srgbClr val="3A4E6E"/>
                </a:solidFill>
                <a:sym typeface="Futura"/>
              </a:rPr>
              <a:t>faible rapport à l’écrit</a:t>
            </a:r>
          </a:p>
        </p:txBody>
      </p:sp>
      <p:sp>
        <p:nvSpPr>
          <p:cNvPr id="38" name="ZoneTexte 37">
            <a:extLst>
              <a:ext uri="{FF2B5EF4-FFF2-40B4-BE49-F238E27FC236}">
                <a16:creationId xmlns:a16="http://schemas.microsoft.com/office/drawing/2014/main" id="{1264EAD0-70B1-8D45-9667-9BB48BCA85A9}"/>
              </a:ext>
            </a:extLst>
          </p:cNvPr>
          <p:cNvSpPr txBox="1"/>
          <p:nvPr/>
        </p:nvSpPr>
        <p:spPr>
          <a:xfrm>
            <a:off x="2725336" y="4683880"/>
            <a:ext cx="4909819" cy="507340"/>
          </a:xfrm>
          <a:prstGeom prst="rect">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8000" tIns="108000" rIns="108000" bIns="108000" numCol="1" spcCol="38100" rtlCol="0" anchor="t"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1200"/>
              </a:spcAft>
            </a:pPr>
            <a:r>
              <a:rPr lang="fr-FR" sz="2000" dirty="0">
                <a:solidFill>
                  <a:schemeClr val="bg1"/>
                </a:solidFill>
                <a:latin typeface="Calibri" panose="020F0502020204030204" pitchFamily="34" charset="0"/>
                <a:cs typeface="Calibri" panose="020F0502020204030204" pitchFamily="34" charset="0"/>
                <a:sym typeface="Futura"/>
              </a:rPr>
              <a:t>En sommes-nous conscients ?</a:t>
            </a:r>
            <a:endParaRPr lang="fr-FR" sz="2000" b="1" dirty="0">
              <a:solidFill>
                <a:schemeClr val="bg1"/>
              </a:solidFill>
              <a:latin typeface="Calibri" panose="020F0502020204030204" pitchFamily="34" charset="0"/>
              <a:cs typeface="Calibri" panose="020F0502020204030204" pitchFamily="34" charset="0"/>
              <a:sym typeface="Futura"/>
            </a:endParaRPr>
          </a:p>
        </p:txBody>
      </p:sp>
      <p:pic>
        <p:nvPicPr>
          <p:cNvPr id="39" name="Graphique 38" descr="Avertissement">
            <a:extLst>
              <a:ext uri="{FF2B5EF4-FFF2-40B4-BE49-F238E27FC236}">
                <a16:creationId xmlns:a16="http://schemas.microsoft.com/office/drawing/2014/main" id="{54CC363F-307C-9441-94F1-ECC40A86C6B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76677" y="1489833"/>
            <a:ext cx="2195858" cy="2195858"/>
          </a:xfrm>
          <a:prstGeom prst="rect">
            <a:avLst/>
          </a:prstGeom>
        </p:spPr>
      </p:pic>
      <p:sp>
        <p:nvSpPr>
          <p:cNvPr id="29" name="Espace réservé du numéro de diapositive 28">
            <a:extLst>
              <a:ext uri="{FF2B5EF4-FFF2-40B4-BE49-F238E27FC236}">
                <a16:creationId xmlns:a16="http://schemas.microsoft.com/office/drawing/2014/main" id="{C4BD2D77-B129-914C-B9AD-C5CC526D5D5D}"/>
              </a:ext>
            </a:extLst>
          </p:cNvPr>
          <p:cNvSpPr>
            <a:spLocks noGrp="1"/>
          </p:cNvSpPr>
          <p:nvPr>
            <p:ph type="sldNum" sz="quarter" idx="10"/>
          </p:nvPr>
        </p:nvSpPr>
        <p:spPr/>
        <p:txBody>
          <a:bodyPr/>
          <a:lstStyle/>
          <a:p>
            <a:pPr>
              <a:defRPr/>
            </a:pPr>
            <a:fld id="{D3036D68-4E86-F94A-9456-7B26DF1855FE}" type="slidenum">
              <a:rPr lang="fr-BE" smtClean="0"/>
              <a:pPr>
                <a:defRPr/>
              </a:pPr>
              <a:t>27</a:t>
            </a:fld>
            <a:endParaRPr lang="fr-BE" dirty="0"/>
          </a:p>
        </p:txBody>
      </p:sp>
      <p:pic>
        <p:nvPicPr>
          <p:cNvPr id="2" name="27-00" descr="27-00">
            <a:hlinkClick r:id="" action="ppaction://media"/>
            <a:extLst>
              <a:ext uri="{FF2B5EF4-FFF2-40B4-BE49-F238E27FC236}">
                <a16:creationId xmlns:a16="http://schemas.microsoft.com/office/drawing/2014/main" id="{CF4899C4-36F3-6D42-82E9-8B314E29516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175" y="1588"/>
            <a:ext cx="812800" cy="812800"/>
          </a:xfrm>
          <a:prstGeom prst="rect">
            <a:avLst/>
          </a:prstGeom>
        </p:spPr>
      </p:pic>
    </p:spTree>
    <p:extLst>
      <p:ext uri="{BB962C8B-B14F-4D97-AF65-F5344CB8AC3E}">
        <p14:creationId xmlns:p14="http://schemas.microsoft.com/office/powerpoint/2010/main" val="1867850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36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01F3C19-E2CA-144A-B366-49404739BBD4}"/>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DES NIVEAUX LANGAGIERS DIFFÉRENTS</a:t>
            </a:r>
          </a:p>
        </p:txBody>
      </p:sp>
      <p:sp>
        <p:nvSpPr>
          <p:cNvPr id="3" name="Rectangle 2">
            <a:extLst>
              <a:ext uri="{FF2B5EF4-FFF2-40B4-BE49-F238E27FC236}">
                <a16:creationId xmlns:a16="http://schemas.microsoft.com/office/drawing/2014/main" id="{06DF1130-664D-8C42-92B7-C37BD3B7D4A0}"/>
              </a:ext>
            </a:extLst>
          </p:cNvPr>
          <p:cNvSpPr/>
          <p:nvPr/>
        </p:nvSpPr>
        <p:spPr>
          <a:xfrm>
            <a:off x="1409308" y="1547446"/>
            <a:ext cx="2619007" cy="882951"/>
          </a:xfrm>
          <a:prstGeom prst="rect">
            <a:avLst/>
          </a:prstGeom>
          <a:solidFill>
            <a:srgbClr val="4F6059"/>
          </a:solidFill>
        </p:spPr>
        <p:txBody>
          <a:bodyPr wrap="square" lIns="90000" anchor="ctr" anchorCtr="0">
            <a:noAutofit/>
          </a:bodyPr>
          <a:lstStyle/>
          <a:p>
            <a:pPr algn="ctr" defTabSz="829452" hangingPunct="0">
              <a:spcAft>
                <a:spcPts val="771"/>
              </a:spcAft>
              <a:defRPr/>
            </a:pPr>
            <a:r>
              <a:rPr lang="fr-FR" sz="2000" dirty="0">
                <a:solidFill>
                  <a:schemeClr val="bg1"/>
                </a:solidFill>
                <a:ea typeface="Microsoft YaHei" pitchFamily="2"/>
                <a:cs typeface="Mangal" pitchFamily="2"/>
              </a:rPr>
              <a:t>En 3</a:t>
            </a:r>
            <a:r>
              <a:rPr lang="fr-FR" sz="2000" baseline="30000" dirty="0">
                <a:solidFill>
                  <a:schemeClr val="bg1"/>
                </a:solidFill>
                <a:ea typeface="Microsoft YaHei" pitchFamily="2"/>
                <a:cs typeface="Mangal" pitchFamily="2"/>
              </a:rPr>
              <a:t>e</a:t>
            </a:r>
            <a:r>
              <a:rPr lang="fr-FR" sz="2000" dirty="0">
                <a:solidFill>
                  <a:schemeClr val="bg1"/>
                </a:solidFill>
                <a:ea typeface="Microsoft YaHei" pitchFamily="2"/>
                <a:cs typeface="Mangal" pitchFamily="2"/>
              </a:rPr>
              <a:t> maternelle</a:t>
            </a:r>
          </a:p>
        </p:txBody>
      </p:sp>
      <p:sp>
        <p:nvSpPr>
          <p:cNvPr id="6" name="Espace réservé du numéro de diapositive 5">
            <a:extLst>
              <a:ext uri="{FF2B5EF4-FFF2-40B4-BE49-F238E27FC236}">
                <a16:creationId xmlns:a16="http://schemas.microsoft.com/office/drawing/2014/main" id="{6071F253-6C15-A746-8AE9-5C2F75573DB2}"/>
              </a:ext>
            </a:extLst>
          </p:cNvPr>
          <p:cNvSpPr>
            <a:spLocks noGrp="1"/>
          </p:cNvSpPr>
          <p:nvPr>
            <p:ph type="sldNum" sz="quarter" idx="10"/>
          </p:nvPr>
        </p:nvSpPr>
        <p:spPr/>
        <p:txBody>
          <a:bodyPr/>
          <a:lstStyle/>
          <a:p>
            <a:pPr>
              <a:defRPr/>
            </a:pPr>
            <a:fld id="{D3036D68-4E86-F94A-9456-7B26DF1855FE}" type="slidenum">
              <a:rPr lang="fr-BE" smtClean="0"/>
              <a:pPr>
                <a:defRPr/>
              </a:pPr>
              <a:t>28</a:t>
            </a:fld>
            <a:endParaRPr lang="fr-BE" dirty="0"/>
          </a:p>
        </p:txBody>
      </p:sp>
      <p:sp>
        <p:nvSpPr>
          <p:cNvPr id="7" name="Rectangle 6">
            <a:extLst>
              <a:ext uri="{FF2B5EF4-FFF2-40B4-BE49-F238E27FC236}">
                <a16:creationId xmlns:a16="http://schemas.microsoft.com/office/drawing/2014/main" id="{F949B644-D724-F64B-A763-F05206F2D12E}"/>
              </a:ext>
            </a:extLst>
          </p:cNvPr>
          <p:cNvSpPr/>
          <p:nvPr/>
        </p:nvSpPr>
        <p:spPr>
          <a:xfrm>
            <a:off x="1409308" y="2931704"/>
            <a:ext cx="2619007" cy="2946582"/>
          </a:xfrm>
          <a:prstGeom prst="rect">
            <a:avLst/>
          </a:prstGeom>
          <a:solidFill>
            <a:srgbClr val="9DC1B3"/>
          </a:solidFill>
        </p:spPr>
        <p:txBody>
          <a:bodyPr wrap="square">
            <a:spAutoFit/>
          </a:bodyPr>
          <a:lstStyle/>
          <a:p>
            <a:r>
              <a:rPr lang="fr-FR" b="1" dirty="0"/>
              <a:t>Nathalie</a:t>
            </a:r>
            <a:r>
              <a:rPr lang="fr-FR" dirty="0"/>
              <a:t>: « Moi, j’veux dire que quand on va aller chez les correspondants, j’vais pouvoir faire du vélo parce qu’elle me dit sur la bande qu’elle va m’prêter le sien, ma correspondante. »</a:t>
            </a:r>
          </a:p>
          <a:p>
            <a:r>
              <a:rPr lang="fr-FR" b="1" dirty="0" err="1"/>
              <a:t>Azim</a:t>
            </a:r>
            <a:r>
              <a:rPr lang="fr-FR" dirty="0"/>
              <a:t>: « Moi i faire du vélo. I dire ça. »</a:t>
            </a:r>
          </a:p>
        </p:txBody>
      </p:sp>
      <p:pic>
        <p:nvPicPr>
          <p:cNvPr id="4" name="28-00" descr="28-00">
            <a:hlinkClick r:id="" action="ppaction://media"/>
            <a:extLst>
              <a:ext uri="{FF2B5EF4-FFF2-40B4-BE49-F238E27FC236}">
                <a16:creationId xmlns:a16="http://schemas.microsoft.com/office/drawing/2014/main" id="{5E07232E-29CD-D040-B169-D15BC075E7A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161517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7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01F3C19-E2CA-144A-B366-49404739BBD4}"/>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DES NIVEAUX LANGAGIERS DIFFÉRENTS</a:t>
            </a:r>
          </a:p>
        </p:txBody>
      </p:sp>
      <p:sp>
        <p:nvSpPr>
          <p:cNvPr id="3" name="Rectangle 2">
            <a:extLst>
              <a:ext uri="{FF2B5EF4-FFF2-40B4-BE49-F238E27FC236}">
                <a16:creationId xmlns:a16="http://schemas.microsoft.com/office/drawing/2014/main" id="{06DF1130-664D-8C42-92B7-C37BD3B7D4A0}"/>
              </a:ext>
            </a:extLst>
          </p:cNvPr>
          <p:cNvSpPr/>
          <p:nvPr/>
        </p:nvSpPr>
        <p:spPr>
          <a:xfrm>
            <a:off x="1409308" y="1547446"/>
            <a:ext cx="2619007" cy="882951"/>
          </a:xfrm>
          <a:prstGeom prst="rect">
            <a:avLst/>
          </a:prstGeom>
          <a:solidFill>
            <a:srgbClr val="4F6059"/>
          </a:solidFill>
        </p:spPr>
        <p:txBody>
          <a:bodyPr wrap="square" lIns="90000" anchor="ctr" anchorCtr="0">
            <a:noAutofit/>
          </a:bodyPr>
          <a:lstStyle/>
          <a:p>
            <a:pPr algn="ctr" defTabSz="829452" hangingPunct="0">
              <a:spcAft>
                <a:spcPts val="771"/>
              </a:spcAft>
              <a:defRPr/>
            </a:pPr>
            <a:r>
              <a:rPr lang="fr-FR" sz="2000" dirty="0">
                <a:solidFill>
                  <a:schemeClr val="bg1"/>
                </a:solidFill>
                <a:ea typeface="Microsoft YaHei" pitchFamily="2"/>
                <a:cs typeface="Mangal" pitchFamily="2"/>
              </a:rPr>
              <a:t>En 3</a:t>
            </a:r>
            <a:r>
              <a:rPr lang="fr-FR" sz="2000" baseline="30000" dirty="0">
                <a:solidFill>
                  <a:schemeClr val="bg1"/>
                </a:solidFill>
                <a:ea typeface="Microsoft YaHei" pitchFamily="2"/>
                <a:cs typeface="Mangal" pitchFamily="2"/>
              </a:rPr>
              <a:t>e</a:t>
            </a:r>
            <a:r>
              <a:rPr lang="fr-FR" sz="2000" dirty="0">
                <a:solidFill>
                  <a:schemeClr val="bg1"/>
                </a:solidFill>
                <a:ea typeface="Microsoft YaHei" pitchFamily="2"/>
                <a:cs typeface="Mangal" pitchFamily="2"/>
              </a:rPr>
              <a:t> maternelle</a:t>
            </a:r>
          </a:p>
        </p:txBody>
      </p:sp>
      <p:sp>
        <p:nvSpPr>
          <p:cNvPr id="4" name="Rectangle 3">
            <a:extLst>
              <a:ext uri="{FF2B5EF4-FFF2-40B4-BE49-F238E27FC236}">
                <a16:creationId xmlns:a16="http://schemas.microsoft.com/office/drawing/2014/main" id="{FD7FFD2A-7FF6-4545-B80C-C191A50905FD}"/>
              </a:ext>
            </a:extLst>
          </p:cNvPr>
          <p:cNvSpPr/>
          <p:nvPr/>
        </p:nvSpPr>
        <p:spPr>
          <a:xfrm>
            <a:off x="6052311" y="1547446"/>
            <a:ext cx="2619007" cy="882951"/>
          </a:xfrm>
          <a:prstGeom prst="rect">
            <a:avLst/>
          </a:prstGeom>
          <a:solidFill>
            <a:srgbClr val="CB7679"/>
          </a:solidFill>
        </p:spPr>
        <p:txBody>
          <a:bodyPr wrap="square" lIns="90000" anchor="ctr" anchorCtr="0">
            <a:noAutofit/>
          </a:bodyPr>
          <a:lstStyle/>
          <a:p>
            <a:pPr algn="ctr" defTabSz="829452" hangingPunct="0">
              <a:spcAft>
                <a:spcPts val="771"/>
              </a:spcAft>
              <a:defRPr/>
            </a:pPr>
            <a:r>
              <a:rPr lang="fr-FR" sz="2000" dirty="0">
                <a:solidFill>
                  <a:schemeClr val="bg1"/>
                </a:solidFill>
                <a:ea typeface="Microsoft YaHei" pitchFamily="2"/>
                <a:cs typeface="Mangal" pitchFamily="2"/>
              </a:rPr>
              <a:t>En 5</a:t>
            </a:r>
            <a:r>
              <a:rPr lang="fr-FR" sz="2000" baseline="30000" dirty="0">
                <a:solidFill>
                  <a:schemeClr val="bg1"/>
                </a:solidFill>
                <a:ea typeface="Microsoft YaHei" pitchFamily="2"/>
                <a:cs typeface="Mangal" pitchFamily="2"/>
              </a:rPr>
              <a:t>e</a:t>
            </a:r>
            <a:r>
              <a:rPr lang="fr-FR" sz="2000" dirty="0">
                <a:solidFill>
                  <a:schemeClr val="bg1"/>
                </a:solidFill>
                <a:ea typeface="Microsoft YaHei" pitchFamily="2"/>
                <a:cs typeface="Mangal" pitchFamily="2"/>
              </a:rPr>
              <a:t> primaire</a:t>
            </a:r>
          </a:p>
        </p:txBody>
      </p:sp>
      <p:sp>
        <p:nvSpPr>
          <p:cNvPr id="6" name="Espace réservé du numéro de diapositive 5">
            <a:extLst>
              <a:ext uri="{FF2B5EF4-FFF2-40B4-BE49-F238E27FC236}">
                <a16:creationId xmlns:a16="http://schemas.microsoft.com/office/drawing/2014/main" id="{D56C37B2-54F2-FB43-826B-227E26301831}"/>
              </a:ext>
            </a:extLst>
          </p:cNvPr>
          <p:cNvSpPr>
            <a:spLocks noGrp="1"/>
          </p:cNvSpPr>
          <p:nvPr>
            <p:ph type="sldNum" sz="quarter" idx="10"/>
          </p:nvPr>
        </p:nvSpPr>
        <p:spPr/>
        <p:txBody>
          <a:bodyPr/>
          <a:lstStyle/>
          <a:p>
            <a:pPr>
              <a:defRPr/>
            </a:pPr>
            <a:fld id="{D3036D68-4E86-F94A-9456-7B26DF1855FE}" type="slidenum">
              <a:rPr lang="fr-BE" smtClean="0"/>
              <a:pPr>
                <a:defRPr/>
              </a:pPr>
              <a:t>29</a:t>
            </a:fld>
            <a:endParaRPr lang="fr-BE" dirty="0"/>
          </a:p>
        </p:txBody>
      </p:sp>
      <p:sp>
        <p:nvSpPr>
          <p:cNvPr id="5" name="Rectangle 4">
            <a:extLst>
              <a:ext uri="{FF2B5EF4-FFF2-40B4-BE49-F238E27FC236}">
                <a16:creationId xmlns:a16="http://schemas.microsoft.com/office/drawing/2014/main" id="{F7408BC5-70D1-B543-B36C-EA9BBC14234A}"/>
              </a:ext>
            </a:extLst>
          </p:cNvPr>
          <p:cNvSpPr/>
          <p:nvPr/>
        </p:nvSpPr>
        <p:spPr>
          <a:xfrm>
            <a:off x="6052311" y="2927667"/>
            <a:ext cx="2619006" cy="1477328"/>
          </a:xfrm>
          <a:prstGeom prst="rect">
            <a:avLst/>
          </a:prstGeom>
          <a:solidFill>
            <a:srgbClr val="9DC1B3"/>
          </a:solidFill>
        </p:spPr>
        <p:txBody>
          <a:bodyPr wrap="square">
            <a:spAutoFit/>
          </a:bodyPr>
          <a:lstStyle/>
          <a:p>
            <a:r>
              <a:rPr lang="fr-BE" altLang="fr-FR" dirty="0"/>
              <a:t>J’ai appris que les formes peuvent avoir la même fraction un rectangle et un carré peuvent avoir 1/8-1/4-1/2-2/4</a:t>
            </a:r>
            <a:endParaRPr lang="fr-FR" dirty="0"/>
          </a:p>
        </p:txBody>
      </p:sp>
      <p:sp>
        <p:nvSpPr>
          <p:cNvPr id="7" name="Rectangle 6">
            <a:extLst>
              <a:ext uri="{FF2B5EF4-FFF2-40B4-BE49-F238E27FC236}">
                <a16:creationId xmlns:a16="http://schemas.microsoft.com/office/drawing/2014/main" id="{DDFBBD00-EEF5-BA4B-87CE-A5BFF1424527}"/>
              </a:ext>
            </a:extLst>
          </p:cNvPr>
          <p:cNvSpPr/>
          <p:nvPr/>
        </p:nvSpPr>
        <p:spPr>
          <a:xfrm>
            <a:off x="1409308" y="2931704"/>
            <a:ext cx="2619007" cy="2946582"/>
          </a:xfrm>
          <a:prstGeom prst="rect">
            <a:avLst/>
          </a:prstGeom>
          <a:solidFill>
            <a:srgbClr val="9DC1B3"/>
          </a:solidFill>
        </p:spPr>
        <p:txBody>
          <a:bodyPr wrap="square">
            <a:spAutoFit/>
          </a:bodyPr>
          <a:lstStyle/>
          <a:p>
            <a:r>
              <a:rPr lang="fr-FR" b="1" dirty="0"/>
              <a:t>Nathalie</a:t>
            </a:r>
            <a:r>
              <a:rPr lang="fr-FR" dirty="0"/>
              <a:t>: « Moi, j’veux dire que quand on va aller chez les correspondants, j’vais pouvoir faire du vélo parce qu’elle me dit sur la bande qu’elle va m’prêter le sien, ma correspondante.</a:t>
            </a:r>
          </a:p>
          <a:p>
            <a:r>
              <a:rPr lang="fr-FR" b="1" dirty="0" err="1"/>
              <a:t>Azim</a:t>
            </a:r>
            <a:r>
              <a:rPr lang="fr-FR" dirty="0"/>
              <a:t>: « Moi i faire du vélo. I dire ça. »</a:t>
            </a:r>
          </a:p>
        </p:txBody>
      </p:sp>
      <p:pic>
        <p:nvPicPr>
          <p:cNvPr id="8" name="29-00" descr="29-00">
            <a:hlinkClick r:id="" action="ppaction://media"/>
            <a:extLst>
              <a:ext uri="{FF2B5EF4-FFF2-40B4-BE49-F238E27FC236}">
                <a16:creationId xmlns:a16="http://schemas.microsoft.com/office/drawing/2014/main" id="{7686D258-FCDF-8241-9EB6-4DA72CE9BFB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4878002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419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01F3C19-E2CA-144A-B366-49404739BBD4}"/>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DES NIVEAUX LANGAGIERS DIFFÉRENTS</a:t>
            </a:r>
          </a:p>
        </p:txBody>
      </p:sp>
      <p:sp>
        <p:nvSpPr>
          <p:cNvPr id="3" name="Rectangle 2">
            <a:extLst>
              <a:ext uri="{FF2B5EF4-FFF2-40B4-BE49-F238E27FC236}">
                <a16:creationId xmlns:a16="http://schemas.microsoft.com/office/drawing/2014/main" id="{06DF1130-664D-8C42-92B7-C37BD3B7D4A0}"/>
              </a:ext>
            </a:extLst>
          </p:cNvPr>
          <p:cNvSpPr/>
          <p:nvPr/>
        </p:nvSpPr>
        <p:spPr>
          <a:xfrm>
            <a:off x="1409308" y="1547446"/>
            <a:ext cx="2619007" cy="882951"/>
          </a:xfrm>
          <a:prstGeom prst="rect">
            <a:avLst/>
          </a:prstGeom>
          <a:solidFill>
            <a:srgbClr val="4F6059"/>
          </a:solidFill>
        </p:spPr>
        <p:txBody>
          <a:bodyPr wrap="square" lIns="90000" anchor="ctr" anchorCtr="0">
            <a:noAutofit/>
          </a:bodyPr>
          <a:lstStyle/>
          <a:p>
            <a:pPr algn="ctr" defTabSz="829452" hangingPunct="0">
              <a:spcAft>
                <a:spcPts val="771"/>
              </a:spcAft>
              <a:defRPr/>
            </a:pPr>
            <a:r>
              <a:rPr lang="fr-FR" sz="2000" dirty="0">
                <a:solidFill>
                  <a:schemeClr val="bg1"/>
                </a:solidFill>
                <a:ea typeface="Microsoft YaHei" pitchFamily="2"/>
                <a:cs typeface="Mangal" pitchFamily="2"/>
              </a:rPr>
              <a:t>En 3</a:t>
            </a:r>
            <a:r>
              <a:rPr lang="fr-FR" sz="2000" baseline="30000" dirty="0">
                <a:solidFill>
                  <a:schemeClr val="bg1"/>
                </a:solidFill>
                <a:ea typeface="Microsoft YaHei" pitchFamily="2"/>
                <a:cs typeface="Mangal" pitchFamily="2"/>
              </a:rPr>
              <a:t>e</a:t>
            </a:r>
            <a:r>
              <a:rPr lang="fr-FR" sz="2000" dirty="0">
                <a:solidFill>
                  <a:schemeClr val="bg1"/>
                </a:solidFill>
                <a:ea typeface="Microsoft YaHei" pitchFamily="2"/>
                <a:cs typeface="Mangal" pitchFamily="2"/>
              </a:rPr>
              <a:t> maternelle</a:t>
            </a:r>
          </a:p>
        </p:txBody>
      </p:sp>
      <p:sp>
        <p:nvSpPr>
          <p:cNvPr id="4" name="Rectangle 3">
            <a:extLst>
              <a:ext uri="{FF2B5EF4-FFF2-40B4-BE49-F238E27FC236}">
                <a16:creationId xmlns:a16="http://schemas.microsoft.com/office/drawing/2014/main" id="{FD7FFD2A-7FF6-4545-B80C-C191A50905FD}"/>
              </a:ext>
            </a:extLst>
          </p:cNvPr>
          <p:cNvSpPr/>
          <p:nvPr/>
        </p:nvSpPr>
        <p:spPr>
          <a:xfrm>
            <a:off x="6052311" y="1547446"/>
            <a:ext cx="2619007" cy="882951"/>
          </a:xfrm>
          <a:prstGeom prst="rect">
            <a:avLst/>
          </a:prstGeom>
          <a:solidFill>
            <a:srgbClr val="CB7679"/>
          </a:solidFill>
        </p:spPr>
        <p:txBody>
          <a:bodyPr wrap="square" lIns="90000" anchor="ctr" anchorCtr="0">
            <a:noAutofit/>
          </a:bodyPr>
          <a:lstStyle/>
          <a:p>
            <a:pPr algn="ctr" defTabSz="829452" hangingPunct="0">
              <a:spcAft>
                <a:spcPts val="771"/>
              </a:spcAft>
              <a:defRPr/>
            </a:pPr>
            <a:r>
              <a:rPr lang="fr-FR" sz="2000" dirty="0">
                <a:solidFill>
                  <a:schemeClr val="bg1"/>
                </a:solidFill>
                <a:ea typeface="Microsoft YaHei" pitchFamily="2"/>
                <a:cs typeface="Mangal" pitchFamily="2"/>
              </a:rPr>
              <a:t>En 5</a:t>
            </a:r>
            <a:r>
              <a:rPr lang="fr-FR" sz="2000" baseline="30000" dirty="0">
                <a:solidFill>
                  <a:schemeClr val="bg1"/>
                </a:solidFill>
                <a:ea typeface="Microsoft YaHei" pitchFamily="2"/>
                <a:cs typeface="Mangal" pitchFamily="2"/>
              </a:rPr>
              <a:t>e</a:t>
            </a:r>
            <a:r>
              <a:rPr lang="fr-FR" sz="2000" dirty="0">
                <a:solidFill>
                  <a:schemeClr val="bg1"/>
                </a:solidFill>
                <a:ea typeface="Microsoft YaHei" pitchFamily="2"/>
                <a:cs typeface="Mangal" pitchFamily="2"/>
              </a:rPr>
              <a:t> primaire</a:t>
            </a:r>
          </a:p>
        </p:txBody>
      </p:sp>
      <p:sp>
        <p:nvSpPr>
          <p:cNvPr id="5" name="ZoneTexte 4">
            <a:extLst>
              <a:ext uri="{FF2B5EF4-FFF2-40B4-BE49-F238E27FC236}">
                <a16:creationId xmlns:a16="http://schemas.microsoft.com/office/drawing/2014/main" id="{B0784BC6-448B-D441-BC2C-B621FFAFD91B}"/>
              </a:ext>
            </a:extLst>
          </p:cNvPr>
          <p:cNvSpPr txBox="1"/>
          <p:nvPr/>
        </p:nvSpPr>
        <p:spPr>
          <a:xfrm>
            <a:off x="1722466" y="3192892"/>
            <a:ext cx="6332322" cy="26879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285750" marR="0" indent="-285750" defTabSz="584200" rtl="0" fontAlgn="auto" latinLnBrk="0" hangingPunct="0">
              <a:spcBef>
                <a:spcPts val="0"/>
              </a:spcBef>
              <a:spcAft>
                <a:spcPts val="0"/>
              </a:spcAft>
              <a:buClrTx/>
              <a:buSzTx/>
              <a:buFont typeface="Arial" panose="020B0604020202020204" pitchFamily="34" charset="0"/>
              <a:buChar char="•"/>
              <a:tabLst/>
            </a:pPr>
            <a:r>
              <a:rPr kumimoji="0" lang="fr-BE" sz="2400" b="0" i="0" u="none" strike="noStrike" cap="none" spc="0" normalizeH="0" baseline="0" dirty="0">
                <a:ln>
                  <a:noFill/>
                </a:ln>
                <a:solidFill>
                  <a:srgbClr val="FF0000"/>
                </a:solidFill>
                <a:effectLst/>
                <a:uFillTx/>
                <a:cs typeface="Calibri" panose="020F0502020204030204" pitchFamily="34" charset="0"/>
                <a:sym typeface="Futura"/>
              </a:rPr>
              <a:t>Peu de progrès dans l’évolution</a:t>
            </a:r>
            <a:r>
              <a:rPr kumimoji="0" lang="fr-BE" sz="2400" b="0" i="0" u="none" strike="noStrike" cap="none" spc="0" normalizeH="0" dirty="0">
                <a:ln>
                  <a:noFill/>
                </a:ln>
                <a:solidFill>
                  <a:srgbClr val="FF0000"/>
                </a:solidFill>
                <a:effectLst/>
                <a:uFillTx/>
                <a:cs typeface="Calibri" panose="020F0502020204030204" pitchFamily="34" charset="0"/>
                <a:sym typeface="Futura"/>
              </a:rPr>
              <a:t> du lang</a:t>
            </a:r>
            <a:r>
              <a:rPr lang="fr-BE" sz="2400" dirty="0">
                <a:solidFill>
                  <a:srgbClr val="FF0000"/>
                </a:solidFill>
                <a:cs typeface="Calibri" panose="020F0502020204030204" pitchFamily="34" charset="0"/>
                <a:sym typeface="Futura"/>
              </a:rPr>
              <a:t>ag</a:t>
            </a:r>
            <a:r>
              <a:rPr kumimoji="0" lang="fr-BE" sz="2400" b="0" i="0" u="none" strike="noStrike" cap="none" spc="0" normalizeH="0" dirty="0">
                <a:ln>
                  <a:noFill/>
                </a:ln>
                <a:solidFill>
                  <a:srgbClr val="FF0000"/>
                </a:solidFill>
                <a:effectLst/>
                <a:uFillTx/>
                <a:cs typeface="Calibri" panose="020F0502020204030204" pitchFamily="34" charset="0"/>
                <a:sym typeface="Futura"/>
              </a:rPr>
              <a:t>e</a:t>
            </a:r>
            <a:endParaRPr kumimoji="0" lang="fr-BE" sz="2400" b="0" i="0" u="none" strike="noStrike" cap="none" spc="0" normalizeH="0" baseline="0" dirty="0">
              <a:ln>
                <a:noFill/>
              </a:ln>
              <a:solidFill>
                <a:srgbClr val="FF0000"/>
              </a:solidFill>
              <a:effectLst/>
              <a:uFillTx/>
              <a:cs typeface="Calibri" panose="020F0502020204030204" pitchFamily="34" charset="0"/>
              <a:sym typeface="Futura"/>
            </a:endParaRPr>
          </a:p>
          <a:p>
            <a:pPr marL="285750" marR="0" indent="-285750" defTabSz="584200" rtl="0" fontAlgn="auto" latinLnBrk="0" hangingPunct="0">
              <a:spcBef>
                <a:spcPts val="0"/>
              </a:spcBef>
              <a:spcAft>
                <a:spcPts val="0"/>
              </a:spcAft>
              <a:buClrTx/>
              <a:buSzTx/>
              <a:buFont typeface="Arial" panose="020B0604020202020204" pitchFamily="34" charset="0"/>
              <a:buChar char="•"/>
              <a:tabLst/>
            </a:pPr>
            <a:r>
              <a:rPr kumimoji="0" lang="fr-BE" sz="2400" b="0" i="0" u="none" strike="noStrike" cap="none" spc="0" normalizeH="0" baseline="0" dirty="0">
                <a:ln>
                  <a:noFill/>
                </a:ln>
                <a:solidFill>
                  <a:srgbClr val="FF0000"/>
                </a:solidFill>
                <a:effectLst/>
                <a:uFillTx/>
                <a:cs typeface="Calibri" panose="020F0502020204030204" pitchFamily="34" charset="0"/>
                <a:sym typeface="Futura"/>
              </a:rPr>
              <a:t>Insécurité linguistique</a:t>
            </a:r>
          </a:p>
          <a:p>
            <a:pPr marL="285750" marR="0" indent="-285750" defTabSz="584200" rtl="0" fontAlgn="auto" latinLnBrk="0" hangingPunct="0">
              <a:spcBef>
                <a:spcPts val="0"/>
              </a:spcBef>
              <a:spcAft>
                <a:spcPts val="0"/>
              </a:spcAft>
              <a:buClrTx/>
              <a:buSzTx/>
              <a:buFont typeface="Arial" panose="020B0604020202020204" pitchFamily="34" charset="0"/>
              <a:buChar char="•"/>
              <a:tabLst/>
            </a:pPr>
            <a:r>
              <a:rPr kumimoji="0" lang="fr-BE" sz="2400" b="0" i="0" u="none" strike="noStrike" cap="none" spc="0" normalizeH="0" baseline="0" dirty="0">
                <a:ln>
                  <a:noFill/>
                </a:ln>
                <a:solidFill>
                  <a:srgbClr val="FF0000"/>
                </a:solidFill>
                <a:effectLst/>
                <a:uFillTx/>
                <a:cs typeface="Calibri" panose="020F0502020204030204" pitchFamily="34" charset="0"/>
                <a:sym typeface="Futura"/>
              </a:rPr>
              <a:t>Compréhension floue et instable des concepts</a:t>
            </a:r>
          </a:p>
          <a:p>
            <a:pPr marL="285750" marR="0" indent="-285750" defTabSz="584200" rtl="0" fontAlgn="auto" latinLnBrk="0" hangingPunct="0">
              <a:spcBef>
                <a:spcPts val="0"/>
              </a:spcBef>
              <a:spcAft>
                <a:spcPts val="0"/>
              </a:spcAft>
              <a:buClrTx/>
              <a:buSzTx/>
              <a:buFont typeface="Arial" panose="020B0604020202020204" pitchFamily="34" charset="0"/>
              <a:buChar char="•"/>
              <a:tabLst/>
            </a:pPr>
            <a:r>
              <a:rPr lang="fr-BE" sz="2400" dirty="0">
                <a:solidFill>
                  <a:srgbClr val="FF0000"/>
                </a:solidFill>
                <a:cs typeface="Calibri" panose="020F0502020204030204" pitchFamily="34" charset="0"/>
                <a:sym typeface="Futura"/>
              </a:rPr>
              <a:t>Perte de confiance en soi</a:t>
            </a:r>
          </a:p>
          <a:p>
            <a:pPr marL="285750" marR="0" indent="-285750" defTabSz="584200" rtl="0" fontAlgn="auto" latinLnBrk="0" hangingPunct="0">
              <a:spcBef>
                <a:spcPts val="0"/>
              </a:spcBef>
              <a:spcAft>
                <a:spcPts val="0"/>
              </a:spcAft>
              <a:buClrTx/>
              <a:buSzTx/>
              <a:buFont typeface="Arial" panose="020B0604020202020204" pitchFamily="34" charset="0"/>
              <a:buChar char="•"/>
              <a:tabLst/>
            </a:pPr>
            <a:r>
              <a:rPr kumimoji="0" lang="fr-BE" sz="2400" b="0" i="0" u="none" strike="noStrike" cap="none" spc="0" normalizeH="0" baseline="0" dirty="0">
                <a:ln>
                  <a:noFill/>
                </a:ln>
                <a:solidFill>
                  <a:srgbClr val="FF0000"/>
                </a:solidFill>
                <a:effectLst/>
                <a:uFillTx/>
                <a:cs typeface="Calibri" panose="020F0502020204030204" pitchFamily="34" charset="0"/>
                <a:sym typeface="Futura"/>
              </a:rPr>
              <a:t>On devine plutôt qu’on ne comprend</a:t>
            </a:r>
          </a:p>
          <a:p>
            <a:pPr marL="285750" marR="0" indent="-285750" defTabSz="584200" rtl="0" fontAlgn="auto" latinLnBrk="0" hangingPunct="0">
              <a:spcBef>
                <a:spcPts val="0"/>
              </a:spcBef>
              <a:spcAft>
                <a:spcPts val="0"/>
              </a:spcAft>
              <a:buClrTx/>
              <a:buSzTx/>
              <a:buFont typeface="Arial" panose="020B0604020202020204" pitchFamily="34" charset="0"/>
              <a:buChar char="•"/>
              <a:tabLst/>
            </a:pPr>
            <a:r>
              <a:rPr lang="fr-BE" sz="2400" dirty="0">
                <a:solidFill>
                  <a:srgbClr val="FF0000"/>
                </a:solidFill>
                <a:cs typeface="Calibri" panose="020F0502020204030204" pitchFamily="34" charset="0"/>
                <a:sym typeface="Futura"/>
              </a:rPr>
              <a:t>Perte de sens des enjeux de la scolarité</a:t>
            </a:r>
          </a:p>
          <a:p>
            <a:pPr marL="285750" marR="0" indent="-285750" defTabSz="584200" rtl="0" fontAlgn="auto" latinLnBrk="0" hangingPunct="0">
              <a:spcBef>
                <a:spcPts val="0"/>
              </a:spcBef>
              <a:spcAft>
                <a:spcPts val="0"/>
              </a:spcAft>
              <a:buClrTx/>
              <a:buSzTx/>
              <a:buFont typeface="Arial" panose="020B0604020202020204" pitchFamily="34" charset="0"/>
              <a:buChar char="•"/>
              <a:tabLst/>
            </a:pPr>
            <a:r>
              <a:rPr lang="fr-BE" sz="2400" dirty="0">
                <a:solidFill>
                  <a:srgbClr val="FF0000"/>
                </a:solidFill>
                <a:cs typeface="Calibri" panose="020F0502020204030204" pitchFamily="34" charset="0"/>
                <a:sym typeface="Futura"/>
              </a:rPr>
              <a:t>Régression et décrochage</a:t>
            </a:r>
          </a:p>
        </p:txBody>
      </p:sp>
      <p:sp>
        <p:nvSpPr>
          <p:cNvPr id="6" name="Espace réservé du numéro de diapositive 5">
            <a:extLst>
              <a:ext uri="{FF2B5EF4-FFF2-40B4-BE49-F238E27FC236}">
                <a16:creationId xmlns:a16="http://schemas.microsoft.com/office/drawing/2014/main" id="{9189BAD9-CCE7-4446-A112-4B79A9D1F098}"/>
              </a:ext>
            </a:extLst>
          </p:cNvPr>
          <p:cNvSpPr>
            <a:spLocks noGrp="1"/>
          </p:cNvSpPr>
          <p:nvPr>
            <p:ph type="sldNum" sz="quarter" idx="10"/>
          </p:nvPr>
        </p:nvSpPr>
        <p:spPr/>
        <p:txBody>
          <a:bodyPr/>
          <a:lstStyle/>
          <a:p>
            <a:pPr>
              <a:defRPr/>
            </a:pPr>
            <a:fld id="{D3036D68-4E86-F94A-9456-7B26DF1855FE}" type="slidenum">
              <a:rPr lang="fr-BE" smtClean="0"/>
              <a:pPr>
                <a:defRPr/>
              </a:pPr>
              <a:t>30</a:t>
            </a:fld>
            <a:endParaRPr lang="fr-BE" dirty="0"/>
          </a:p>
        </p:txBody>
      </p:sp>
      <p:pic>
        <p:nvPicPr>
          <p:cNvPr id="8" name="30-00" descr="30-00">
            <a:hlinkClick r:id="" action="ppaction://media"/>
            <a:extLst>
              <a:ext uri="{FF2B5EF4-FFF2-40B4-BE49-F238E27FC236}">
                <a16:creationId xmlns:a16="http://schemas.microsoft.com/office/drawing/2014/main" id="{B469E49B-3C2F-E14D-8C03-15ADCD1531D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88" y="1588"/>
            <a:ext cx="812800" cy="812800"/>
          </a:xfrm>
          <a:prstGeom prst="rect">
            <a:avLst/>
          </a:prstGeom>
        </p:spPr>
      </p:pic>
    </p:spTree>
    <p:extLst>
      <p:ext uri="{BB962C8B-B14F-4D97-AF65-F5344CB8AC3E}">
        <p14:creationId xmlns:p14="http://schemas.microsoft.com/office/powerpoint/2010/main" val="28694515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954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01F3C19-E2CA-144A-B366-49404739BBD4}"/>
              </a:ext>
            </a:extLst>
          </p:cNvPr>
          <p:cNvSpPr txBox="1"/>
          <p:nvPr/>
        </p:nvSpPr>
        <p:spPr>
          <a:xfrm>
            <a:off x="0" y="262833"/>
            <a:ext cx="10080625" cy="507340"/>
          </a:xfrm>
          <a:prstGeom prst="rect">
            <a:avLst/>
          </a:prstGeom>
          <a:noFill/>
          <a:ln>
            <a:noFill/>
          </a:ln>
        </p:spPr>
        <p:txBody>
          <a:bodyPr wrap="square" lIns="90000" tIns="45000" rIns="90000" bIns="45000" compatLnSpc="0">
            <a:spAutoFit/>
          </a:bodyPr>
          <a:lstStyle/>
          <a:p>
            <a:pPr algn="ctr" defTabSz="829452">
              <a:spcAft>
                <a:spcPts val="1800"/>
              </a:spcAft>
              <a:defRPr/>
            </a:pPr>
            <a:r>
              <a:rPr lang="fr-FR" sz="2800" dirty="0">
                <a:solidFill>
                  <a:srgbClr val="3A4E6E"/>
                </a:solidFill>
                <a:latin typeface="Gill Sans MT" panose="020B0502020104020203" pitchFamily="34" charset="77"/>
                <a:ea typeface="Microsoft YaHei" pitchFamily="2"/>
                <a:cs typeface="Mangal" pitchFamily="2"/>
              </a:rPr>
              <a:t>DES NIVEAUX LANGAGIERS DIFFÉRENTS</a:t>
            </a:r>
          </a:p>
        </p:txBody>
      </p:sp>
      <p:sp>
        <p:nvSpPr>
          <p:cNvPr id="3" name="Rectangle 2">
            <a:extLst>
              <a:ext uri="{FF2B5EF4-FFF2-40B4-BE49-F238E27FC236}">
                <a16:creationId xmlns:a16="http://schemas.microsoft.com/office/drawing/2014/main" id="{06DF1130-664D-8C42-92B7-C37BD3B7D4A0}"/>
              </a:ext>
            </a:extLst>
          </p:cNvPr>
          <p:cNvSpPr/>
          <p:nvPr/>
        </p:nvSpPr>
        <p:spPr>
          <a:xfrm>
            <a:off x="1409308" y="1547446"/>
            <a:ext cx="2619007" cy="882951"/>
          </a:xfrm>
          <a:prstGeom prst="rect">
            <a:avLst/>
          </a:prstGeom>
          <a:solidFill>
            <a:srgbClr val="4F6059"/>
          </a:solidFill>
        </p:spPr>
        <p:txBody>
          <a:bodyPr wrap="square" lIns="90000" anchor="ctr" anchorCtr="0">
            <a:noAutofit/>
          </a:bodyPr>
          <a:lstStyle/>
          <a:p>
            <a:pPr algn="ctr" defTabSz="829452" hangingPunct="0">
              <a:spcAft>
                <a:spcPts val="771"/>
              </a:spcAft>
              <a:defRPr/>
            </a:pPr>
            <a:r>
              <a:rPr lang="fr-FR" sz="2000" dirty="0">
                <a:solidFill>
                  <a:schemeClr val="bg1"/>
                </a:solidFill>
                <a:ea typeface="Microsoft YaHei" pitchFamily="2"/>
                <a:cs typeface="Mangal" pitchFamily="2"/>
              </a:rPr>
              <a:t>En 3</a:t>
            </a:r>
            <a:r>
              <a:rPr lang="fr-FR" sz="2000" baseline="30000" dirty="0">
                <a:solidFill>
                  <a:schemeClr val="bg1"/>
                </a:solidFill>
                <a:ea typeface="Microsoft YaHei" pitchFamily="2"/>
                <a:cs typeface="Mangal" pitchFamily="2"/>
              </a:rPr>
              <a:t>e</a:t>
            </a:r>
            <a:r>
              <a:rPr lang="fr-FR" sz="2000" dirty="0">
                <a:solidFill>
                  <a:schemeClr val="bg1"/>
                </a:solidFill>
                <a:ea typeface="Microsoft YaHei" pitchFamily="2"/>
                <a:cs typeface="Mangal" pitchFamily="2"/>
              </a:rPr>
              <a:t> maternelle</a:t>
            </a:r>
          </a:p>
        </p:txBody>
      </p:sp>
      <p:sp>
        <p:nvSpPr>
          <p:cNvPr id="4" name="Rectangle 3">
            <a:extLst>
              <a:ext uri="{FF2B5EF4-FFF2-40B4-BE49-F238E27FC236}">
                <a16:creationId xmlns:a16="http://schemas.microsoft.com/office/drawing/2014/main" id="{FD7FFD2A-7FF6-4545-B80C-C191A50905FD}"/>
              </a:ext>
            </a:extLst>
          </p:cNvPr>
          <p:cNvSpPr/>
          <p:nvPr/>
        </p:nvSpPr>
        <p:spPr>
          <a:xfrm>
            <a:off x="6052311" y="1547446"/>
            <a:ext cx="2619007" cy="882951"/>
          </a:xfrm>
          <a:prstGeom prst="rect">
            <a:avLst/>
          </a:prstGeom>
          <a:solidFill>
            <a:srgbClr val="CB7679"/>
          </a:solidFill>
        </p:spPr>
        <p:txBody>
          <a:bodyPr wrap="square" lIns="90000" anchor="ctr" anchorCtr="0">
            <a:noAutofit/>
          </a:bodyPr>
          <a:lstStyle/>
          <a:p>
            <a:pPr algn="ctr" defTabSz="829452" hangingPunct="0">
              <a:spcAft>
                <a:spcPts val="771"/>
              </a:spcAft>
              <a:defRPr/>
            </a:pPr>
            <a:r>
              <a:rPr lang="fr-FR" sz="2000" dirty="0">
                <a:solidFill>
                  <a:schemeClr val="bg1"/>
                </a:solidFill>
                <a:ea typeface="Microsoft YaHei" pitchFamily="2"/>
                <a:cs typeface="Mangal" pitchFamily="2"/>
              </a:rPr>
              <a:t>En 5</a:t>
            </a:r>
            <a:r>
              <a:rPr lang="fr-FR" sz="2000" baseline="30000" dirty="0">
                <a:solidFill>
                  <a:schemeClr val="bg1"/>
                </a:solidFill>
                <a:ea typeface="Microsoft YaHei" pitchFamily="2"/>
                <a:cs typeface="Mangal" pitchFamily="2"/>
              </a:rPr>
              <a:t>e</a:t>
            </a:r>
            <a:r>
              <a:rPr lang="fr-FR" sz="2000" dirty="0">
                <a:solidFill>
                  <a:schemeClr val="bg1"/>
                </a:solidFill>
                <a:ea typeface="Microsoft YaHei" pitchFamily="2"/>
                <a:cs typeface="Mangal" pitchFamily="2"/>
              </a:rPr>
              <a:t> primaire</a:t>
            </a:r>
          </a:p>
        </p:txBody>
      </p:sp>
      <p:sp>
        <p:nvSpPr>
          <p:cNvPr id="6" name="ZoneTexte 5">
            <a:extLst>
              <a:ext uri="{FF2B5EF4-FFF2-40B4-BE49-F238E27FC236}">
                <a16:creationId xmlns:a16="http://schemas.microsoft.com/office/drawing/2014/main" id="{68FFCBD9-FD1C-6B4C-9CA3-7231F9114AB3}"/>
              </a:ext>
            </a:extLst>
          </p:cNvPr>
          <p:cNvSpPr txBox="1"/>
          <p:nvPr/>
        </p:nvSpPr>
        <p:spPr>
          <a:xfrm>
            <a:off x="1409308" y="3503191"/>
            <a:ext cx="7262010" cy="1764586"/>
          </a:xfrm>
          <a:prstGeom prst="rect">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400" b="0" i="0" u="none" strike="noStrike" cap="none" spc="0" normalizeH="0" baseline="0" dirty="0">
                <a:ln>
                  <a:noFill/>
                </a:ln>
                <a:solidFill>
                  <a:schemeClr val="bg1"/>
                </a:solidFill>
                <a:effectLst/>
                <a:uFillTx/>
                <a:latin typeface="+mn-lt"/>
                <a:ea typeface="+mn-ea"/>
                <a:cs typeface="+mn-cs"/>
                <a:sym typeface="Futura"/>
              </a:rPr>
              <a:t>Une des principales causes de l’échec des élèves issus de milieux défavorisés (migratoires ou non) est leur connaissance trop approximative de la langue de scolarisation.</a:t>
            </a:r>
          </a:p>
          <a:p>
            <a:pPr marL="0" marR="0" indent="0" algn="ctr" defTabSz="584200" rtl="0" fontAlgn="auto" latinLnBrk="0" hangingPunct="0">
              <a:spcBef>
                <a:spcPts val="0"/>
              </a:spcBef>
              <a:spcAft>
                <a:spcPts val="0"/>
              </a:spcAft>
              <a:buClrTx/>
              <a:buSzTx/>
              <a:buFontTx/>
              <a:buNone/>
              <a:tabLst/>
            </a:pPr>
            <a:r>
              <a:rPr lang="fr-BE" sz="1200" dirty="0">
                <a:solidFill>
                  <a:schemeClr val="bg1"/>
                </a:solidFill>
                <a:sym typeface="Futura"/>
              </a:rPr>
              <a:t>Référence: Fondation Roi Baudouin, Recherche « Gaspillage de talents » (2011)</a:t>
            </a:r>
            <a:endParaRPr kumimoji="0" lang="fr-BE" sz="1200" b="0" i="0" u="none" strike="noStrike" cap="none" spc="0" normalizeH="0" baseline="0" dirty="0">
              <a:ln>
                <a:noFill/>
              </a:ln>
              <a:solidFill>
                <a:schemeClr val="bg1"/>
              </a:solidFill>
              <a:effectLst/>
              <a:uFillTx/>
              <a:latin typeface="+mn-lt"/>
              <a:sym typeface="Futura"/>
            </a:endParaRPr>
          </a:p>
        </p:txBody>
      </p:sp>
      <p:sp>
        <p:nvSpPr>
          <p:cNvPr id="7" name="Espace réservé du numéro de diapositive 6">
            <a:extLst>
              <a:ext uri="{FF2B5EF4-FFF2-40B4-BE49-F238E27FC236}">
                <a16:creationId xmlns:a16="http://schemas.microsoft.com/office/drawing/2014/main" id="{C017C090-0F8B-014C-AA06-5FB82AAEE5DE}"/>
              </a:ext>
            </a:extLst>
          </p:cNvPr>
          <p:cNvSpPr>
            <a:spLocks noGrp="1"/>
          </p:cNvSpPr>
          <p:nvPr>
            <p:ph type="sldNum" sz="quarter" idx="10"/>
          </p:nvPr>
        </p:nvSpPr>
        <p:spPr/>
        <p:txBody>
          <a:bodyPr/>
          <a:lstStyle/>
          <a:p>
            <a:pPr>
              <a:defRPr/>
            </a:pPr>
            <a:fld id="{D3036D68-4E86-F94A-9456-7B26DF1855FE}" type="slidenum">
              <a:rPr lang="fr-BE" smtClean="0"/>
              <a:pPr>
                <a:defRPr/>
              </a:pPr>
              <a:t>31</a:t>
            </a:fld>
            <a:endParaRPr lang="fr-BE" dirty="0"/>
          </a:p>
        </p:txBody>
      </p:sp>
      <p:pic>
        <p:nvPicPr>
          <p:cNvPr id="5" name="31-00" descr="31-00">
            <a:hlinkClick r:id="" action="ppaction://media"/>
            <a:extLst>
              <a:ext uri="{FF2B5EF4-FFF2-40B4-BE49-F238E27FC236}">
                <a16:creationId xmlns:a16="http://schemas.microsoft.com/office/drawing/2014/main" id="{166CFE7C-1051-7142-A4E2-321B815DF0E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39473491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204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596862F-C7B2-5647-A4BC-C159256E2060}"/>
              </a:ext>
            </a:extLst>
          </p:cNvPr>
          <p:cNvSpPr txBox="1"/>
          <p:nvPr/>
        </p:nvSpPr>
        <p:spPr>
          <a:xfrm>
            <a:off x="3864185" y="3721769"/>
            <a:ext cx="2352252" cy="2483399"/>
          </a:xfrm>
          <a:prstGeom prst="rect">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108000" rIns="50800" bIns="50800" numCol="1" spcCol="38100" rtlCol="0" anchor="t" anchorCtr="0">
            <a:normAutofit/>
          </a:bodyPr>
          <a:lstStyle/>
          <a:p>
            <a:pPr algn="ctr" defTabSz="529928" hangingPunct="0">
              <a:lnSpc>
                <a:spcPct val="80000"/>
              </a:lnSpc>
            </a:pPr>
            <a:endParaRPr lang="fr-FR" cap="all" dirty="0">
              <a:solidFill>
                <a:schemeClr val="bg1"/>
              </a:solidFill>
              <a:sym typeface="Futura"/>
            </a:endParaRPr>
          </a:p>
          <a:p>
            <a:pPr algn="ctr" defTabSz="529928" hangingPunct="0">
              <a:lnSpc>
                <a:spcPct val="80000"/>
              </a:lnSpc>
            </a:pPr>
            <a:r>
              <a:rPr lang="fr-FR" dirty="0">
                <a:solidFill>
                  <a:schemeClr val="bg1"/>
                </a:solidFill>
                <a:sym typeface="Futura"/>
              </a:rPr>
              <a:t> À votre avis ?</a:t>
            </a:r>
            <a:endParaRPr kumimoji="0" lang="fr-FR" u="none" strike="noStrike" cap="none" spc="0" normalizeH="0" baseline="0" dirty="0">
              <a:ln>
                <a:noFill/>
              </a:ln>
              <a:solidFill>
                <a:schemeClr val="bg1"/>
              </a:solidFill>
              <a:effectLst/>
              <a:uFillTx/>
              <a:sym typeface="Futura"/>
            </a:endParaRPr>
          </a:p>
        </p:txBody>
      </p:sp>
      <p:pic>
        <p:nvPicPr>
          <p:cNvPr id="3" name="Graphique 2" descr="Micro de radio">
            <a:extLst>
              <a:ext uri="{FF2B5EF4-FFF2-40B4-BE49-F238E27FC236}">
                <a16:creationId xmlns:a16="http://schemas.microsoft.com/office/drawing/2014/main" id="{BBDF9078-1FAB-5046-840D-53A2BC396EE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83111" y="4556038"/>
            <a:ext cx="914400" cy="814862"/>
          </a:xfrm>
          <a:prstGeom prst="rect">
            <a:avLst/>
          </a:prstGeom>
        </p:spPr>
      </p:pic>
      <p:sp>
        <p:nvSpPr>
          <p:cNvPr id="4" name="ZoneTexte 3">
            <a:extLst>
              <a:ext uri="{FF2B5EF4-FFF2-40B4-BE49-F238E27FC236}">
                <a16:creationId xmlns:a16="http://schemas.microsoft.com/office/drawing/2014/main" id="{4D58EA74-3263-6840-B5F4-FBDB528C4240}"/>
              </a:ext>
            </a:extLst>
          </p:cNvPr>
          <p:cNvSpPr txBox="1"/>
          <p:nvPr/>
        </p:nvSpPr>
        <p:spPr>
          <a:xfrm>
            <a:off x="465031" y="1354507"/>
            <a:ext cx="9144000" cy="1324635"/>
          </a:xfrm>
          <a:prstGeom prst="rect">
            <a:avLst/>
          </a:prstGeom>
          <a:noFill/>
          <a:ln>
            <a:noFill/>
          </a:ln>
        </p:spPr>
        <p:txBody>
          <a:bodyPr wrap="square" lIns="81638" tIns="40819" rIns="81638" bIns="40819" compatLnSpc="0">
            <a:spAutoFit/>
          </a:bodyPr>
          <a:lstStyle/>
          <a:p>
            <a:pPr algn="ctr" defTabSz="829452" hangingPunct="0">
              <a:spcAft>
                <a:spcPts val="1800"/>
              </a:spcAft>
              <a:defRPr/>
            </a:pPr>
            <a:r>
              <a:rPr lang="fr-FR" sz="4000" dirty="0">
                <a:solidFill>
                  <a:srgbClr val="3A4E6E"/>
                </a:solidFill>
                <a:latin typeface="Gill Sans MT" panose="020B0502020104020203" pitchFamily="34" charset="77"/>
                <a:ea typeface="Microsoft YaHei" pitchFamily="2"/>
                <a:cs typeface="Mangal" pitchFamily="2"/>
              </a:rPr>
              <a:t>LE LANGAGE DES APPRENTISSAGES</a:t>
            </a:r>
          </a:p>
          <a:p>
            <a:pPr algn="ctr" defTabSz="829452" hangingPunct="0">
              <a:spcAft>
                <a:spcPts val="1800"/>
              </a:spcAft>
              <a:defRPr/>
            </a:pPr>
            <a:r>
              <a:rPr lang="fr-FR" sz="2800" dirty="0">
                <a:solidFill>
                  <a:srgbClr val="3A4E6E"/>
                </a:solidFill>
                <a:latin typeface="Gill Sans MT" panose="020B0502020104020203" pitchFamily="34" charset="77"/>
                <a:ea typeface="Microsoft YaHei" pitchFamily="2"/>
                <a:cs typeface="Mangal" pitchFamily="2"/>
              </a:rPr>
              <a:t>Pourquoi est-ce si compliqué pour certains élèves ?</a:t>
            </a:r>
          </a:p>
        </p:txBody>
      </p:sp>
      <p:sp>
        <p:nvSpPr>
          <p:cNvPr id="6" name="Espace réservé du numéro de diapositive 5">
            <a:extLst>
              <a:ext uri="{FF2B5EF4-FFF2-40B4-BE49-F238E27FC236}">
                <a16:creationId xmlns:a16="http://schemas.microsoft.com/office/drawing/2014/main" id="{10E62760-7141-5F47-976D-9B5AAF040678}"/>
              </a:ext>
            </a:extLst>
          </p:cNvPr>
          <p:cNvSpPr>
            <a:spLocks noGrp="1"/>
          </p:cNvSpPr>
          <p:nvPr>
            <p:ph type="sldNum" sz="quarter" idx="10"/>
          </p:nvPr>
        </p:nvSpPr>
        <p:spPr/>
        <p:txBody>
          <a:bodyPr/>
          <a:lstStyle/>
          <a:p>
            <a:pPr>
              <a:defRPr/>
            </a:pPr>
            <a:fld id="{D3036D68-4E86-F94A-9456-7B26DF1855FE}" type="slidenum">
              <a:rPr lang="fr-BE" smtClean="0"/>
              <a:pPr>
                <a:defRPr/>
              </a:pPr>
              <a:t>32</a:t>
            </a:fld>
            <a:endParaRPr lang="fr-BE" dirty="0"/>
          </a:p>
        </p:txBody>
      </p:sp>
    </p:spTree>
    <p:extLst>
      <p:ext uri="{BB962C8B-B14F-4D97-AF65-F5344CB8AC3E}">
        <p14:creationId xmlns:p14="http://schemas.microsoft.com/office/powerpoint/2010/main" val="8747011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3C55A082-8C09-8C40-9D31-49820181C0DF}"/>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 FRANÇAIS, LANGAGE DES APPRENTISSAGES SCOLAIRES</a:t>
            </a:r>
          </a:p>
        </p:txBody>
      </p:sp>
      <p:sp>
        <p:nvSpPr>
          <p:cNvPr id="7" name="Rectangle 6">
            <a:extLst>
              <a:ext uri="{FF2B5EF4-FFF2-40B4-BE49-F238E27FC236}">
                <a16:creationId xmlns:a16="http://schemas.microsoft.com/office/drawing/2014/main" id="{156FF0ED-3D2B-A743-963B-6A2E9421AEED}"/>
              </a:ext>
            </a:extLst>
          </p:cNvPr>
          <p:cNvSpPr/>
          <p:nvPr/>
        </p:nvSpPr>
        <p:spPr>
          <a:xfrm>
            <a:off x="389783" y="1026889"/>
            <a:ext cx="2978213" cy="2743628"/>
          </a:xfrm>
          <a:prstGeom prst="rect">
            <a:avLst/>
          </a:prstGeom>
          <a:solidFill>
            <a:srgbClr val="CB7679"/>
          </a:solidFill>
        </p:spPr>
        <p:txBody>
          <a:bodyPr wrap="square" anchor="ctr">
            <a:noAutofit/>
          </a:bodyPr>
          <a:lstStyle/>
          <a:p>
            <a:pPr algn="ctr" defTabSz="829452" hangingPunct="0">
              <a:spcAft>
                <a:spcPts val="771"/>
              </a:spcAft>
              <a:defRPr/>
            </a:pPr>
            <a:r>
              <a:rPr lang="fr-FR" sz="2400" dirty="0">
                <a:solidFill>
                  <a:schemeClr val="bg1"/>
                </a:solidFill>
                <a:ea typeface="Microsoft YaHei" pitchFamily="2"/>
                <a:cs typeface="Calibri" panose="020F0502020204030204" pitchFamily="34" charset="0"/>
              </a:rPr>
              <a:t>Le langage dans lequel les enseignants exposent le savoir</a:t>
            </a:r>
          </a:p>
        </p:txBody>
      </p:sp>
      <p:sp>
        <p:nvSpPr>
          <p:cNvPr id="16" name="Espace réservé du numéro de diapositive 15">
            <a:extLst>
              <a:ext uri="{FF2B5EF4-FFF2-40B4-BE49-F238E27FC236}">
                <a16:creationId xmlns:a16="http://schemas.microsoft.com/office/drawing/2014/main" id="{212CD132-EFC7-5E4F-A980-E88801777401}"/>
              </a:ext>
            </a:extLst>
          </p:cNvPr>
          <p:cNvSpPr>
            <a:spLocks noGrp="1"/>
          </p:cNvSpPr>
          <p:nvPr>
            <p:ph type="sldNum" sz="quarter" idx="10"/>
          </p:nvPr>
        </p:nvSpPr>
        <p:spPr/>
        <p:txBody>
          <a:bodyPr/>
          <a:lstStyle/>
          <a:p>
            <a:pPr>
              <a:defRPr/>
            </a:pPr>
            <a:fld id="{D3036D68-4E86-F94A-9456-7B26DF1855FE}" type="slidenum">
              <a:rPr lang="fr-BE" smtClean="0"/>
              <a:pPr>
                <a:defRPr/>
              </a:pPr>
              <a:t>33</a:t>
            </a:fld>
            <a:endParaRPr lang="fr-BE" dirty="0"/>
          </a:p>
        </p:txBody>
      </p:sp>
      <p:pic>
        <p:nvPicPr>
          <p:cNvPr id="2" name="33-00" descr="33-00">
            <a:hlinkClick r:id="" action="ppaction://media"/>
            <a:extLst>
              <a:ext uri="{FF2B5EF4-FFF2-40B4-BE49-F238E27FC236}">
                <a16:creationId xmlns:a16="http://schemas.microsoft.com/office/drawing/2014/main" id="{8B135034-B3BA-F341-9C23-B50FEC62E2B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6634780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6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3C55A082-8C09-8C40-9D31-49820181C0DF}"/>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 FRANÇAIS, LANGAGE DES APPRENTISSAGES SCOLAIRES</a:t>
            </a:r>
          </a:p>
        </p:txBody>
      </p:sp>
      <p:sp>
        <p:nvSpPr>
          <p:cNvPr id="7" name="Rectangle 6">
            <a:extLst>
              <a:ext uri="{FF2B5EF4-FFF2-40B4-BE49-F238E27FC236}">
                <a16:creationId xmlns:a16="http://schemas.microsoft.com/office/drawing/2014/main" id="{156FF0ED-3D2B-A743-963B-6A2E9421AEED}"/>
              </a:ext>
            </a:extLst>
          </p:cNvPr>
          <p:cNvSpPr/>
          <p:nvPr/>
        </p:nvSpPr>
        <p:spPr>
          <a:xfrm>
            <a:off x="389783" y="1026889"/>
            <a:ext cx="2978213" cy="2743628"/>
          </a:xfrm>
          <a:prstGeom prst="rect">
            <a:avLst/>
          </a:prstGeom>
          <a:solidFill>
            <a:srgbClr val="CB7679"/>
          </a:solidFill>
        </p:spPr>
        <p:txBody>
          <a:bodyPr wrap="square" anchor="ctr">
            <a:noAutofit/>
          </a:bodyPr>
          <a:lstStyle/>
          <a:p>
            <a:pPr algn="ctr" defTabSz="829452" hangingPunct="0">
              <a:spcAft>
                <a:spcPts val="771"/>
              </a:spcAft>
              <a:defRPr/>
            </a:pPr>
            <a:r>
              <a:rPr lang="fr-FR" sz="2400" dirty="0">
                <a:solidFill>
                  <a:schemeClr val="bg1"/>
                </a:solidFill>
                <a:ea typeface="Microsoft YaHei" pitchFamily="2"/>
                <a:cs typeface="Calibri" panose="020F0502020204030204" pitchFamily="34" charset="0"/>
              </a:rPr>
              <a:t>Le langage dans lequel les enseignants exposent le savoir</a:t>
            </a:r>
          </a:p>
        </p:txBody>
      </p:sp>
      <p:sp>
        <p:nvSpPr>
          <p:cNvPr id="10" name="Flèche : bas 5">
            <a:extLst>
              <a:ext uri="{FF2B5EF4-FFF2-40B4-BE49-F238E27FC236}">
                <a16:creationId xmlns:a16="http://schemas.microsoft.com/office/drawing/2014/main" id="{12C91BFB-661C-3746-96D0-F56FA4EBCBA6}"/>
              </a:ext>
            </a:extLst>
          </p:cNvPr>
          <p:cNvSpPr/>
          <p:nvPr/>
        </p:nvSpPr>
        <p:spPr>
          <a:xfrm>
            <a:off x="1614635" y="3766390"/>
            <a:ext cx="528507" cy="662464"/>
          </a:xfrm>
          <a:prstGeom prst="downArrow">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BE"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3" name="ZoneTexte 12">
            <a:extLst>
              <a:ext uri="{FF2B5EF4-FFF2-40B4-BE49-F238E27FC236}">
                <a16:creationId xmlns:a16="http://schemas.microsoft.com/office/drawing/2014/main" id="{BCF0D299-538E-8742-9B76-0DC63FF7B165}"/>
              </a:ext>
            </a:extLst>
          </p:cNvPr>
          <p:cNvSpPr txBox="1"/>
          <p:nvPr/>
        </p:nvSpPr>
        <p:spPr>
          <a:xfrm>
            <a:off x="389783" y="4432981"/>
            <a:ext cx="2978213" cy="2430067"/>
          </a:xfrm>
          <a:prstGeom prst="rect">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584200" rtl="0" fontAlgn="auto" latinLnBrk="0" hangingPunct="0">
              <a:spcBef>
                <a:spcPts val="0"/>
              </a:spcBef>
              <a:spcAft>
                <a:spcPts val="0"/>
              </a:spcAft>
              <a:buClrTx/>
              <a:buSzTx/>
              <a:buFontTx/>
              <a:buNone/>
              <a:tabLst/>
            </a:pPr>
            <a:r>
              <a:rPr kumimoji="0" lang="fr-BE" sz="2400" b="0" i="0" u="none" strike="noStrike" cap="none" spc="0" normalizeH="0" baseline="0" dirty="0">
                <a:ln>
                  <a:noFill/>
                </a:ln>
                <a:solidFill>
                  <a:schemeClr val="bg1"/>
                </a:solidFill>
                <a:effectLst/>
                <a:uFillTx/>
                <a:cs typeface="Calibri" panose="020F0502020204030204" pitchFamily="34" charset="0"/>
                <a:sym typeface="Futura"/>
              </a:rPr>
              <a:t>Des </a:t>
            </a:r>
            <a:r>
              <a:rPr kumimoji="0" lang="fr-BE" sz="2400" b="1" i="0" u="none" strike="noStrike" cap="none" spc="0" normalizeH="0" baseline="0" dirty="0">
                <a:ln>
                  <a:noFill/>
                </a:ln>
                <a:solidFill>
                  <a:schemeClr val="bg1"/>
                </a:solidFill>
                <a:effectLst/>
                <a:uFillTx/>
                <a:cs typeface="Calibri" panose="020F0502020204030204" pitchFamily="34" charset="0"/>
                <a:sym typeface="Futura"/>
              </a:rPr>
              <a:t>mots</a:t>
            </a:r>
            <a:r>
              <a:rPr kumimoji="0" lang="fr-BE" sz="2400" b="0" i="0" u="none" strike="noStrike" cap="none" spc="0" normalizeH="0" baseline="0" dirty="0">
                <a:ln>
                  <a:noFill/>
                </a:ln>
                <a:solidFill>
                  <a:schemeClr val="bg1"/>
                </a:solidFill>
                <a:effectLst/>
                <a:uFillTx/>
                <a:cs typeface="Calibri" panose="020F0502020204030204" pitchFamily="34" charset="0"/>
                <a:sym typeface="Futura"/>
              </a:rPr>
              <a:t> spécifiques: vocabulaire</a:t>
            </a:r>
          </a:p>
          <a:p>
            <a:pPr marL="0" marR="0" indent="0" algn="ctr" defTabSz="584200" rtl="0" fontAlgn="auto" latinLnBrk="0" hangingPunct="0">
              <a:spcBef>
                <a:spcPts val="0"/>
              </a:spcBef>
              <a:spcAft>
                <a:spcPts val="0"/>
              </a:spcAft>
              <a:buClrTx/>
              <a:buSzTx/>
              <a:buFontTx/>
              <a:buNone/>
              <a:tabLst/>
            </a:pPr>
            <a:r>
              <a:rPr lang="fr-BE" sz="2400" dirty="0">
                <a:solidFill>
                  <a:schemeClr val="bg1"/>
                </a:solidFill>
                <a:cs typeface="Calibri" panose="020F0502020204030204" pitchFamily="34" charset="0"/>
                <a:sym typeface="Futura"/>
              </a:rPr>
              <a:t>Des </a:t>
            </a:r>
            <a:r>
              <a:rPr lang="fr-BE" sz="2400" b="1" dirty="0">
                <a:solidFill>
                  <a:schemeClr val="bg1"/>
                </a:solidFill>
                <a:cs typeface="Calibri" panose="020F0502020204030204" pitchFamily="34" charset="0"/>
                <a:sym typeface="Futura"/>
              </a:rPr>
              <a:t>textes</a:t>
            </a:r>
            <a:r>
              <a:rPr lang="fr-BE" sz="2400" dirty="0">
                <a:solidFill>
                  <a:schemeClr val="bg1"/>
                </a:solidFill>
                <a:cs typeface="Calibri" panose="020F0502020204030204" pitchFamily="34" charset="0"/>
                <a:sym typeface="Futura"/>
              </a:rPr>
              <a:t> spécifiques</a:t>
            </a:r>
            <a:endParaRPr kumimoji="0" lang="fr-BE" sz="2400" b="0" i="0" u="none" strike="noStrike" cap="none" spc="0" normalizeH="0" baseline="0" dirty="0">
              <a:ln>
                <a:noFill/>
              </a:ln>
              <a:solidFill>
                <a:schemeClr val="bg1"/>
              </a:solidFill>
              <a:effectLst/>
              <a:uFillTx/>
              <a:cs typeface="Calibri" panose="020F0502020204030204" pitchFamily="34" charset="0"/>
              <a:sym typeface="Futura"/>
            </a:endParaRPr>
          </a:p>
        </p:txBody>
      </p:sp>
      <p:sp>
        <p:nvSpPr>
          <p:cNvPr id="16" name="Espace réservé du numéro de diapositive 15">
            <a:extLst>
              <a:ext uri="{FF2B5EF4-FFF2-40B4-BE49-F238E27FC236}">
                <a16:creationId xmlns:a16="http://schemas.microsoft.com/office/drawing/2014/main" id="{212CD132-EFC7-5E4F-A980-E88801777401}"/>
              </a:ext>
            </a:extLst>
          </p:cNvPr>
          <p:cNvSpPr>
            <a:spLocks noGrp="1"/>
          </p:cNvSpPr>
          <p:nvPr>
            <p:ph type="sldNum" sz="quarter" idx="10"/>
          </p:nvPr>
        </p:nvSpPr>
        <p:spPr/>
        <p:txBody>
          <a:bodyPr/>
          <a:lstStyle/>
          <a:p>
            <a:pPr>
              <a:defRPr/>
            </a:pPr>
            <a:fld id="{D3036D68-4E86-F94A-9456-7B26DF1855FE}" type="slidenum">
              <a:rPr lang="fr-BE" smtClean="0"/>
              <a:pPr>
                <a:defRPr/>
              </a:pPr>
              <a:t>34</a:t>
            </a:fld>
            <a:endParaRPr lang="fr-BE" dirty="0"/>
          </a:p>
        </p:txBody>
      </p:sp>
      <p:pic>
        <p:nvPicPr>
          <p:cNvPr id="2" name="34-00" descr="34-00">
            <a:hlinkClick r:id="" action="ppaction://media"/>
            <a:extLst>
              <a:ext uri="{FF2B5EF4-FFF2-40B4-BE49-F238E27FC236}">
                <a16:creationId xmlns:a16="http://schemas.microsoft.com/office/drawing/2014/main" id="{4E92D87B-41CC-1645-8835-0F8CE9F8AF1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1588"/>
            <a:ext cx="812800" cy="812800"/>
          </a:xfrm>
          <a:prstGeom prst="rect">
            <a:avLst/>
          </a:prstGeom>
        </p:spPr>
      </p:pic>
    </p:spTree>
    <p:extLst>
      <p:ext uri="{BB962C8B-B14F-4D97-AF65-F5344CB8AC3E}">
        <p14:creationId xmlns:p14="http://schemas.microsoft.com/office/powerpoint/2010/main" val="7675725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3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3C55A082-8C09-8C40-9D31-49820181C0DF}"/>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 FRANÇAIS, LANGAGE DES APPRENTISSAGES SCOLAIRES</a:t>
            </a:r>
          </a:p>
        </p:txBody>
      </p:sp>
      <p:sp>
        <p:nvSpPr>
          <p:cNvPr id="7" name="Rectangle 6">
            <a:extLst>
              <a:ext uri="{FF2B5EF4-FFF2-40B4-BE49-F238E27FC236}">
                <a16:creationId xmlns:a16="http://schemas.microsoft.com/office/drawing/2014/main" id="{156FF0ED-3D2B-A743-963B-6A2E9421AEED}"/>
              </a:ext>
            </a:extLst>
          </p:cNvPr>
          <p:cNvSpPr/>
          <p:nvPr/>
        </p:nvSpPr>
        <p:spPr>
          <a:xfrm>
            <a:off x="389783" y="1026889"/>
            <a:ext cx="2978213" cy="2743628"/>
          </a:xfrm>
          <a:prstGeom prst="rect">
            <a:avLst/>
          </a:prstGeom>
          <a:solidFill>
            <a:srgbClr val="CB7679"/>
          </a:solidFill>
        </p:spPr>
        <p:txBody>
          <a:bodyPr wrap="square" anchor="ctr">
            <a:noAutofit/>
          </a:bodyPr>
          <a:lstStyle/>
          <a:p>
            <a:pPr algn="ctr" defTabSz="829452" hangingPunct="0">
              <a:spcAft>
                <a:spcPts val="771"/>
              </a:spcAft>
              <a:defRPr/>
            </a:pPr>
            <a:r>
              <a:rPr lang="fr-FR" sz="2400" dirty="0">
                <a:solidFill>
                  <a:schemeClr val="bg1"/>
                </a:solidFill>
                <a:ea typeface="Microsoft YaHei" pitchFamily="2"/>
                <a:cs typeface="Calibri" panose="020F0502020204030204" pitchFamily="34" charset="0"/>
              </a:rPr>
              <a:t>Le langage dans lequel les enseignants exposent le savoir</a:t>
            </a:r>
          </a:p>
        </p:txBody>
      </p:sp>
      <p:sp>
        <p:nvSpPr>
          <p:cNvPr id="8" name="Rectangle 7">
            <a:extLst>
              <a:ext uri="{FF2B5EF4-FFF2-40B4-BE49-F238E27FC236}">
                <a16:creationId xmlns:a16="http://schemas.microsoft.com/office/drawing/2014/main" id="{D3F2C6DE-CCA4-124E-95A0-5EF3FD3C5EFB}"/>
              </a:ext>
            </a:extLst>
          </p:cNvPr>
          <p:cNvSpPr/>
          <p:nvPr/>
        </p:nvSpPr>
        <p:spPr>
          <a:xfrm>
            <a:off x="3619788" y="1026888"/>
            <a:ext cx="2978214" cy="2743629"/>
          </a:xfrm>
          <a:prstGeom prst="rect">
            <a:avLst/>
          </a:prstGeom>
          <a:solidFill>
            <a:srgbClr val="9DC1B3"/>
          </a:solidFill>
        </p:spPr>
        <p:txBody>
          <a:bodyPr wrap="square" anchor="ctr">
            <a:noAutofit/>
          </a:bodyPr>
          <a:lstStyle/>
          <a:p>
            <a:pPr algn="ctr" defTabSz="829452" hangingPunct="0">
              <a:spcAft>
                <a:spcPts val="771"/>
              </a:spcAft>
              <a:defRPr/>
            </a:pPr>
            <a:r>
              <a:rPr lang="fr-FR" sz="2400" dirty="0">
                <a:ea typeface="Microsoft YaHei" pitchFamily="2"/>
                <a:cs typeface="Calibri" panose="020F0502020204030204" pitchFamily="34" charset="0"/>
              </a:rPr>
              <a:t>Le langage qui accompagne et rend possible la structuration de la pensée</a:t>
            </a:r>
          </a:p>
        </p:txBody>
      </p:sp>
      <p:sp>
        <p:nvSpPr>
          <p:cNvPr id="10" name="Flèche : bas 5">
            <a:extLst>
              <a:ext uri="{FF2B5EF4-FFF2-40B4-BE49-F238E27FC236}">
                <a16:creationId xmlns:a16="http://schemas.microsoft.com/office/drawing/2014/main" id="{12C91BFB-661C-3746-96D0-F56FA4EBCBA6}"/>
              </a:ext>
            </a:extLst>
          </p:cNvPr>
          <p:cNvSpPr/>
          <p:nvPr/>
        </p:nvSpPr>
        <p:spPr>
          <a:xfrm>
            <a:off x="1614635" y="3766390"/>
            <a:ext cx="528507" cy="662464"/>
          </a:xfrm>
          <a:prstGeom prst="downArrow">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BE"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3" name="ZoneTexte 12">
            <a:extLst>
              <a:ext uri="{FF2B5EF4-FFF2-40B4-BE49-F238E27FC236}">
                <a16:creationId xmlns:a16="http://schemas.microsoft.com/office/drawing/2014/main" id="{BCF0D299-538E-8742-9B76-0DC63FF7B165}"/>
              </a:ext>
            </a:extLst>
          </p:cNvPr>
          <p:cNvSpPr txBox="1"/>
          <p:nvPr/>
        </p:nvSpPr>
        <p:spPr>
          <a:xfrm>
            <a:off x="389783" y="4432981"/>
            <a:ext cx="2978213" cy="2430067"/>
          </a:xfrm>
          <a:prstGeom prst="rect">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584200" rtl="0" fontAlgn="auto" latinLnBrk="0" hangingPunct="0">
              <a:spcBef>
                <a:spcPts val="0"/>
              </a:spcBef>
              <a:spcAft>
                <a:spcPts val="0"/>
              </a:spcAft>
              <a:buClrTx/>
              <a:buSzTx/>
              <a:buFontTx/>
              <a:buNone/>
              <a:tabLst/>
            </a:pPr>
            <a:r>
              <a:rPr kumimoji="0" lang="fr-BE" sz="2400" b="0" i="0" u="none" strike="noStrike" cap="none" spc="0" normalizeH="0" baseline="0" dirty="0">
                <a:ln>
                  <a:noFill/>
                </a:ln>
                <a:solidFill>
                  <a:schemeClr val="bg1"/>
                </a:solidFill>
                <a:effectLst/>
                <a:uFillTx/>
                <a:cs typeface="Calibri" panose="020F0502020204030204" pitchFamily="34" charset="0"/>
                <a:sym typeface="Futura"/>
              </a:rPr>
              <a:t>Des </a:t>
            </a:r>
            <a:r>
              <a:rPr kumimoji="0" lang="fr-BE" sz="2400" b="1" i="0" u="none" strike="noStrike" cap="none" spc="0" normalizeH="0" baseline="0" dirty="0">
                <a:ln>
                  <a:noFill/>
                </a:ln>
                <a:solidFill>
                  <a:schemeClr val="bg1"/>
                </a:solidFill>
                <a:effectLst/>
                <a:uFillTx/>
                <a:cs typeface="Calibri" panose="020F0502020204030204" pitchFamily="34" charset="0"/>
                <a:sym typeface="Futura"/>
              </a:rPr>
              <a:t>mots</a:t>
            </a:r>
            <a:r>
              <a:rPr kumimoji="0" lang="fr-BE" sz="2400" b="0" i="0" u="none" strike="noStrike" cap="none" spc="0" normalizeH="0" baseline="0" dirty="0">
                <a:ln>
                  <a:noFill/>
                </a:ln>
                <a:solidFill>
                  <a:schemeClr val="bg1"/>
                </a:solidFill>
                <a:effectLst/>
                <a:uFillTx/>
                <a:cs typeface="Calibri" panose="020F0502020204030204" pitchFamily="34" charset="0"/>
                <a:sym typeface="Futura"/>
              </a:rPr>
              <a:t> spécifiques: vocabulaire</a:t>
            </a:r>
          </a:p>
          <a:p>
            <a:pPr marL="0" marR="0" indent="0" algn="ctr" defTabSz="584200" rtl="0" fontAlgn="auto" latinLnBrk="0" hangingPunct="0">
              <a:spcBef>
                <a:spcPts val="0"/>
              </a:spcBef>
              <a:spcAft>
                <a:spcPts val="0"/>
              </a:spcAft>
              <a:buClrTx/>
              <a:buSzTx/>
              <a:buFontTx/>
              <a:buNone/>
              <a:tabLst/>
            </a:pPr>
            <a:r>
              <a:rPr lang="fr-BE" sz="2400" dirty="0">
                <a:solidFill>
                  <a:schemeClr val="bg1"/>
                </a:solidFill>
                <a:cs typeface="Calibri" panose="020F0502020204030204" pitchFamily="34" charset="0"/>
                <a:sym typeface="Futura"/>
              </a:rPr>
              <a:t>Des </a:t>
            </a:r>
            <a:r>
              <a:rPr lang="fr-BE" sz="2400" b="1" dirty="0">
                <a:solidFill>
                  <a:schemeClr val="bg1"/>
                </a:solidFill>
                <a:cs typeface="Calibri" panose="020F0502020204030204" pitchFamily="34" charset="0"/>
                <a:sym typeface="Futura"/>
              </a:rPr>
              <a:t>textes</a:t>
            </a:r>
            <a:r>
              <a:rPr lang="fr-BE" sz="2400" dirty="0">
                <a:solidFill>
                  <a:schemeClr val="bg1"/>
                </a:solidFill>
                <a:cs typeface="Calibri" panose="020F0502020204030204" pitchFamily="34" charset="0"/>
                <a:sym typeface="Futura"/>
              </a:rPr>
              <a:t> spécifiques</a:t>
            </a:r>
            <a:endParaRPr kumimoji="0" lang="fr-BE" sz="2400" b="0" i="0" u="none" strike="noStrike" cap="none" spc="0" normalizeH="0" baseline="0" dirty="0">
              <a:ln>
                <a:noFill/>
              </a:ln>
              <a:solidFill>
                <a:schemeClr val="bg1"/>
              </a:solidFill>
              <a:effectLst/>
              <a:uFillTx/>
              <a:cs typeface="Calibri" panose="020F0502020204030204" pitchFamily="34" charset="0"/>
              <a:sym typeface="Futura"/>
            </a:endParaRPr>
          </a:p>
        </p:txBody>
      </p:sp>
      <p:sp>
        <p:nvSpPr>
          <p:cNvPr id="16" name="Espace réservé du numéro de diapositive 15">
            <a:extLst>
              <a:ext uri="{FF2B5EF4-FFF2-40B4-BE49-F238E27FC236}">
                <a16:creationId xmlns:a16="http://schemas.microsoft.com/office/drawing/2014/main" id="{212CD132-EFC7-5E4F-A980-E88801777401}"/>
              </a:ext>
            </a:extLst>
          </p:cNvPr>
          <p:cNvSpPr>
            <a:spLocks noGrp="1"/>
          </p:cNvSpPr>
          <p:nvPr>
            <p:ph type="sldNum" sz="quarter" idx="10"/>
          </p:nvPr>
        </p:nvSpPr>
        <p:spPr/>
        <p:txBody>
          <a:bodyPr/>
          <a:lstStyle/>
          <a:p>
            <a:pPr>
              <a:defRPr/>
            </a:pPr>
            <a:fld id="{D3036D68-4E86-F94A-9456-7B26DF1855FE}" type="slidenum">
              <a:rPr lang="fr-BE" smtClean="0"/>
              <a:pPr>
                <a:defRPr/>
              </a:pPr>
              <a:t>35</a:t>
            </a:fld>
            <a:endParaRPr lang="fr-BE" dirty="0"/>
          </a:p>
        </p:txBody>
      </p:sp>
      <p:pic>
        <p:nvPicPr>
          <p:cNvPr id="2" name="35-00" descr="35-00">
            <a:hlinkClick r:id="" action="ppaction://media"/>
            <a:extLst>
              <a:ext uri="{FF2B5EF4-FFF2-40B4-BE49-F238E27FC236}">
                <a16:creationId xmlns:a16="http://schemas.microsoft.com/office/drawing/2014/main" id="{B4ED7FF9-5CB5-5642-B4CA-D3528DB546F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88" y="1588"/>
            <a:ext cx="812800" cy="812800"/>
          </a:xfrm>
          <a:prstGeom prst="rect">
            <a:avLst/>
          </a:prstGeom>
        </p:spPr>
      </p:pic>
    </p:spTree>
    <p:extLst>
      <p:ext uri="{BB962C8B-B14F-4D97-AF65-F5344CB8AC3E}">
        <p14:creationId xmlns:p14="http://schemas.microsoft.com/office/powerpoint/2010/main" val="17629096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3C55A082-8C09-8C40-9D31-49820181C0DF}"/>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 FRANÇAIS, LANGAGE DES APPRENTISSAGES SCOLAIRES</a:t>
            </a:r>
          </a:p>
        </p:txBody>
      </p:sp>
      <p:sp>
        <p:nvSpPr>
          <p:cNvPr id="7" name="Rectangle 6">
            <a:extLst>
              <a:ext uri="{FF2B5EF4-FFF2-40B4-BE49-F238E27FC236}">
                <a16:creationId xmlns:a16="http://schemas.microsoft.com/office/drawing/2014/main" id="{156FF0ED-3D2B-A743-963B-6A2E9421AEED}"/>
              </a:ext>
            </a:extLst>
          </p:cNvPr>
          <p:cNvSpPr/>
          <p:nvPr/>
        </p:nvSpPr>
        <p:spPr>
          <a:xfrm>
            <a:off x="389783" y="1026889"/>
            <a:ext cx="2978213" cy="2743628"/>
          </a:xfrm>
          <a:prstGeom prst="rect">
            <a:avLst/>
          </a:prstGeom>
          <a:solidFill>
            <a:srgbClr val="CB7679"/>
          </a:solidFill>
        </p:spPr>
        <p:txBody>
          <a:bodyPr wrap="square" anchor="ctr">
            <a:noAutofit/>
          </a:bodyPr>
          <a:lstStyle/>
          <a:p>
            <a:pPr algn="ctr" defTabSz="829452" hangingPunct="0">
              <a:spcAft>
                <a:spcPts val="771"/>
              </a:spcAft>
              <a:defRPr/>
            </a:pPr>
            <a:r>
              <a:rPr lang="fr-FR" sz="2400" dirty="0">
                <a:solidFill>
                  <a:schemeClr val="bg1"/>
                </a:solidFill>
                <a:ea typeface="Microsoft YaHei" pitchFamily="2"/>
                <a:cs typeface="Calibri" panose="020F0502020204030204" pitchFamily="34" charset="0"/>
              </a:rPr>
              <a:t>Le langage dans lequel les enseignants exposent le savoir</a:t>
            </a:r>
          </a:p>
        </p:txBody>
      </p:sp>
      <p:sp>
        <p:nvSpPr>
          <p:cNvPr id="8" name="Rectangle 7">
            <a:extLst>
              <a:ext uri="{FF2B5EF4-FFF2-40B4-BE49-F238E27FC236}">
                <a16:creationId xmlns:a16="http://schemas.microsoft.com/office/drawing/2014/main" id="{D3F2C6DE-CCA4-124E-95A0-5EF3FD3C5EFB}"/>
              </a:ext>
            </a:extLst>
          </p:cNvPr>
          <p:cNvSpPr/>
          <p:nvPr/>
        </p:nvSpPr>
        <p:spPr>
          <a:xfrm>
            <a:off x="3619788" y="1026888"/>
            <a:ext cx="2978214" cy="2743629"/>
          </a:xfrm>
          <a:prstGeom prst="rect">
            <a:avLst/>
          </a:prstGeom>
          <a:solidFill>
            <a:srgbClr val="9DC1B3"/>
          </a:solidFill>
        </p:spPr>
        <p:txBody>
          <a:bodyPr wrap="square" anchor="ctr">
            <a:noAutofit/>
          </a:bodyPr>
          <a:lstStyle/>
          <a:p>
            <a:pPr algn="ctr" defTabSz="829452" hangingPunct="0">
              <a:spcAft>
                <a:spcPts val="771"/>
              </a:spcAft>
              <a:defRPr/>
            </a:pPr>
            <a:r>
              <a:rPr lang="fr-FR" sz="2400" dirty="0">
                <a:ea typeface="Microsoft YaHei" pitchFamily="2"/>
                <a:cs typeface="Calibri" panose="020F0502020204030204" pitchFamily="34" charset="0"/>
              </a:rPr>
              <a:t>Le langage qui accompagne et rend possible la structuration de la pensée</a:t>
            </a:r>
          </a:p>
        </p:txBody>
      </p:sp>
      <p:sp>
        <p:nvSpPr>
          <p:cNvPr id="10" name="Flèche : bas 5">
            <a:extLst>
              <a:ext uri="{FF2B5EF4-FFF2-40B4-BE49-F238E27FC236}">
                <a16:creationId xmlns:a16="http://schemas.microsoft.com/office/drawing/2014/main" id="{12C91BFB-661C-3746-96D0-F56FA4EBCBA6}"/>
              </a:ext>
            </a:extLst>
          </p:cNvPr>
          <p:cNvSpPr/>
          <p:nvPr/>
        </p:nvSpPr>
        <p:spPr>
          <a:xfrm>
            <a:off x="1614635" y="3766390"/>
            <a:ext cx="528507" cy="662464"/>
          </a:xfrm>
          <a:prstGeom prst="downArrow">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BE"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1" name="Flèche : bas 6">
            <a:extLst>
              <a:ext uri="{FF2B5EF4-FFF2-40B4-BE49-F238E27FC236}">
                <a16:creationId xmlns:a16="http://schemas.microsoft.com/office/drawing/2014/main" id="{83A978C1-664C-FF40-8F72-A823B1C055EE}"/>
              </a:ext>
            </a:extLst>
          </p:cNvPr>
          <p:cNvSpPr/>
          <p:nvPr/>
        </p:nvSpPr>
        <p:spPr>
          <a:xfrm>
            <a:off x="4841624" y="3770517"/>
            <a:ext cx="528507" cy="662464"/>
          </a:xfrm>
          <a:prstGeom prst="downArrow">
            <a:avLst/>
          </a:prstGeom>
          <a:solidFill>
            <a:srgbClr val="9DC1B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BE"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3" name="ZoneTexte 12">
            <a:extLst>
              <a:ext uri="{FF2B5EF4-FFF2-40B4-BE49-F238E27FC236}">
                <a16:creationId xmlns:a16="http://schemas.microsoft.com/office/drawing/2014/main" id="{BCF0D299-538E-8742-9B76-0DC63FF7B165}"/>
              </a:ext>
            </a:extLst>
          </p:cNvPr>
          <p:cNvSpPr txBox="1"/>
          <p:nvPr/>
        </p:nvSpPr>
        <p:spPr>
          <a:xfrm>
            <a:off x="389783" y="4432981"/>
            <a:ext cx="2978213" cy="2430067"/>
          </a:xfrm>
          <a:prstGeom prst="rect">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584200" rtl="0" fontAlgn="auto" latinLnBrk="0" hangingPunct="0">
              <a:spcBef>
                <a:spcPts val="0"/>
              </a:spcBef>
              <a:spcAft>
                <a:spcPts val="0"/>
              </a:spcAft>
              <a:buClrTx/>
              <a:buSzTx/>
              <a:buFontTx/>
              <a:buNone/>
              <a:tabLst/>
            </a:pPr>
            <a:r>
              <a:rPr kumimoji="0" lang="fr-BE" sz="2400" b="0" i="0" u="none" strike="noStrike" cap="none" spc="0" normalizeH="0" baseline="0" dirty="0">
                <a:ln>
                  <a:noFill/>
                </a:ln>
                <a:solidFill>
                  <a:schemeClr val="bg1"/>
                </a:solidFill>
                <a:effectLst/>
                <a:uFillTx/>
                <a:cs typeface="Calibri" panose="020F0502020204030204" pitchFamily="34" charset="0"/>
                <a:sym typeface="Futura"/>
              </a:rPr>
              <a:t>Des </a:t>
            </a:r>
            <a:r>
              <a:rPr kumimoji="0" lang="fr-BE" sz="2400" b="1" i="0" u="none" strike="noStrike" cap="none" spc="0" normalizeH="0" baseline="0" dirty="0">
                <a:ln>
                  <a:noFill/>
                </a:ln>
                <a:solidFill>
                  <a:schemeClr val="bg1"/>
                </a:solidFill>
                <a:effectLst/>
                <a:uFillTx/>
                <a:cs typeface="Calibri" panose="020F0502020204030204" pitchFamily="34" charset="0"/>
                <a:sym typeface="Futura"/>
              </a:rPr>
              <a:t>mots</a:t>
            </a:r>
            <a:r>
              <a:rPr kumimoji="0" lang="fr-BE" sz="2400" b="0" i="0" u="none" strike="noStrike" cap="none" spc="0" normalizeH="0" baseline="0" dirty="0">
                <a:ln>
                  <a:noFill/>
                </a:ln>
                <a:solidFill>
                  <a:schemeClr val="bg1"/>
                </a:solidFill>
                <a:effectLst/>
                <a:uFillTx/>
                <a:cs typeface="Calibri" panose="020F0502020204030204" pitchFamily="34" charset="0"/>
                <a:sym typeface="Futura"/>
              </a:rPr>
              <a:t> spécifiques: vocabulaire</a:t>
            </a:r>
          </a:p>
          <a:p>
            <a:pPr marL="0" marR="0" indent="0" algn="ctr" defTabSz="584200" rtl="0" fontAlgn="auto" latinLnBrk="0" hangingPunct="0">
              <a:spcBef>
                <a:spcPts val="0"/>
              </a:spcBef>
              <a:spcAft>
                <a:spcPts val="0"/>
              </a:spcAft>
              <a:buClrTx/>
              <a:buSzTx/>
              <a:buFontTx/>
              <a:buNone/>
              <a:tabLst/>
            </a:pPr>
            <a:r>
              <a:rPr lang="fr-BE" sz="2400" dirty="0">
                <a:solidFill>
                  <a:schemeClr val="bg1"/>
                </a:solidFill>
                <a:cs typeface="Calibri" panose="020F0502020204030204" pitchFamily="34" charset="0"/>
                <a:sym typeface="Futura"/>
              </a:rPr>
              <a:t>Des </a:t>
            </a:r>
            <a:r>
              <a:rPr lang="fr-BE" sz="2400" b="1" dirty="0">
                <a:solidFill>
                  <a:schemeClr val="bg1"/>
                </a:solidFill>
                <a:cs typeface="Calibri" panose="020F0502020204030204" pitchFamily="34" charset="0"/>
                <a:sym typeface="Futura"/>
              </a:rPr>
              <a:t>textes</a:t>
            </a:r>
            <a:r>
              <a:rPr lang="fr-BE" sz="2400" dirty="0">
                <a:solidFill>
                  <a:schemeClr val="bg1"/>
                </a:solidFill>
                <a:cs typeface="Calibri" panose="020F0502020204030204" pitchFamily="34" charset="0"/>
                <a:sym typeface="Futura"/>
              </a:rPr>
              <a:t> spécifiques</a:t>
            </a:r>
            <a:endParaRPr kumimoji="0" lang="fr-BE" sz="2400" b="0" i="0" u="none" strike="noStrike" cap="none" spc="0" normalizeH="0" baseline="0" dirty="0">
              <a:ln>
                <a:noFill/>
              </a:ln>
              <a:solidFill>
                <a:schemeClr val="bg1"/>
              </a:solidFill>
              <a:effectLst/>
              <a:uFillTx/>
              <a:cs typeface="Calibri" panose="020F0502020204030204" pitchFamily="34" charset="0"/>
              <a:sym typeface="Futura"/>
            </a:endParaRPr>
          </a:p>
        </p:txBody>
      </p:sp>
      <p:sp>
        <p:nvSpPr>
          <p:cNvPr id="14" name="ZoneTexte 13">
            <a:extLst>
              <a:ext uri="{FF2B5EF4-FFF2-40B4-BE49-F238E27FC236}">
                <a16:creationId xmlns:a16="http://schemas.microsoft.com/office/drawing/2014/main" id="{BEB62B75-E3BC-BF44-A6F4-FA23EFE53A57}"/>
              </a:ext>
            </a:extLst>
          </p:cNvPr>
          <p:cNvSpPr txBox="1"/>
          <p:nvPr/>
        </p:nvSpPr>
        <p:spPr>
          <a:xfrm>
            <a:off x="3619789" y="4432982"/>
            <a:ext cx="2978214" cy="2430067"/>
          </a:xfrm>
          <a:prstGeom prst="rect">
            <a:avLst/>
          </a:prstGeom>
          <a:solidFill>
            <a:srgbClr val="9DC1B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584200" rtl="0" fontAlgn="auto" latinLnBrk="0" hangingPunct="0">
              <a:spcBef>
                <a:spcPts val="0"/>
              </a:spcBef>
              <a:spcAft>
                <a:spcPts val="0"/>
              </a:spcAft>
              <a:buClrTx/>
              <a:buSzTx/>
              <a:buFontTx/>
              <a:buNone/>
              <a:tabLst/>
            </a:pPr>
            <a:r>
              <a:rPr kumimoji="0" lang="fr-BE" sz="2400" b="0" i="0" u="none" strike="noStrike" cap="none" spc="0" normalizeH="0" baseline="0" dirty="0">
                <a:ln>
                  <a:noFill/>
                </a:ln>
                <a:solidFill>
                  <a:srgbClr val="3A4E6E"/>
                </a:solidFill>
                <a:effectLst/>
                <a:uFillTx/>
                <a:cs typeface="Calibri" panose="020F0502020204030204" pitchFamily="34" charset="0"/>
                <a:sym typeface="Futura"/>
              </a:rPr>
              <a:t>L’élève compare, fait des liens, catégorise, verbalise ses démarches (métacognition)</a:t>
            </a:r>
          </a:p>
        </p:txBody>
      </p:sp>
      <p:sp>
        <p:nvSpPr>
          <p:cNvPr id="16" name="Espace réservé du numéro de diapositive 15">
            <a:extLst>
              <a:ext uri="{FF2B5EF4-FFF2-40B4-BE49-F238E27FC236}">
                <a16:creationId xmlns:a16="http://schemas.microsoft.com/office/drawing/2014/main" id="{212CD132-EFC7-5E4F-A980-E88801777401}"/>
              </a:ext>
            </a:extLst>
          </p:cNvPr>
          <p:cNvSpPr>
            <a:spLocks noGrp="1"/>
          </p:cNvSpPr>
          <p:nvPr>
            <p:ph type="sldNum" sz="quarter" idx="10"/>
          </p:nvPr>
        </p:nvSpPr>
        <p:spPr/>
        <p:txBody>
          <a:bodyPr/>
          <a:lstStyle/>
          <a:p>
            <a:pPr>
              <a:defRPr/>
            </a:pPr>
            <a:fld id="{D3036D68-4E86-F94A-9456-7B26DF1855FE}" type="slidenum">
              <a:rPr lang="fr-BE" smtClean="0"/>
              <a:pPr>
                <a:defRPr/>
              </a:pPr>
              <a:t>36</a:t>
            </a:fld>
            <a:endParaRPr lang="fr-BE" dirty="0"/>
          </a:p>
        </p:txBody>
      </p:sp>
      <p:pic>
        <p:nvPicPr>
          <p:cNvPr id="2" name="36-00" descr="36-00">
            <a:hlinkClick r:id="" action="ppaction://media"/>
            <a:extLst>
              <a:ext uri="{FF2B5EF4-FFF2-40B4-BE49-F238E27FC236}">
                <a16:creationId xmlns:a16="http://schemas.microsoft.com/office/drawing/2014/main" id="{6CA6A47F-0DEB-EE4C-BA05-F9F4523D306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1588"/>
            <a:ext cx="812800" cy="812800"/>
          </a:xfrm>
          <a:prstGeom prst="rect">
            <a:avLst/>
          </a:prstGeom>
        </p:spPr>
      </p:pic>
    </p:spTree>
    <p:extLst>
      <p:ext uri="{BB962C8B-B14F-4D97-AF65-F5344CB8AC3E}">
        <p14:creationId xmlns:p14="http://schemas.microsoft.com/office/powerpoint/2010/main" val="23226225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7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3C55A082-8C09-8C40-9D31-49820181C0DF}"/>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 FRANÇAIS, LANGAGE DES APPRENTISSAGES SCOLAIRES</a:t>
            </a:r>
          </a:p>
        </p:txBody>
      </p:sp>
      <p:sp>
        <p:nvSpPr>
          <p:cNvPr id="7" name="Rectangle 6">
            <a:extLst>
              <a:ext uri="{FF2B5EF4-FFF2-40B4-BE49-F238E27FC236}">
                <a16:creationId xmlns:a16="http://schemas.microsoft.com/office/drawing/2014/main" id="{156FF0ED-3D2B-A743-963B-6A2E9421AEED}"/>
              </a:ext>
            </a:extLst>
          </p:cNvPr>
          <p:cNvSpPr/>
          <p:nvPr/>
        </p:nvSpPr>
        <p:spPr>
          <a:xfrm>
            <a:off x="389783" y="1026889"/>
            <a:ext cx="2978213" cy="2743628"/>
          </a:xfrm>
          <a:prstGeom prst="rect">
            <a:avLst/>
          </a:prstGeom>
          <a:solidFill>
            <a:srgbClr val="CB7679"/>
          </a:solidFill>
        </p:spPr>
        <p:txBody>
          <a:bodyPr wrap="square" anchor="ctr">
            <a:noAutofit/>
          </a:bodyPr>
          <a:lstStyle/>
          <a:p>
            <a:pPr algn="ctr" defTabSz="829452" hangingPunct="0">
              <a:spcAft>
                <a:spcPts val="771"/>
              </a:spcAft>
              <a:defRPr/>
            </a:pPr>
            <a:r>
              <a:rPr lang="fr-FR" sz="2400" dirty="0">
                <a:solidFill>
                  <a:schemeClr val="bg1"/>
                </a:solidFill>
                <a:ea typeface="Microsoft YaHei" pitchFamily="2"/>
                <a:cs typeface="Calibri" panose="020F0502020204030204" pitchFamily="34" charset="0"/>
              </a:rPr>
              <a:t>Le langage dans lequel les enseignants exposent le savoir</a:t>
            </a:r>
          </a:p>
        </p:txBody>
      </p:sp>
      <p:sp>
        <p:nvSpPr>
          <p:cNvPr id="8" name="Rectangle 7">
            <a:extLst>
              <a:ext uri="{FF2B5EF4-FFF2-40B4-BE49-F238E27FC236}">
                <a16:creationId xmlns:a16="http://schemas.microsoft.com/office/drawing/2014/main" id="{D3F2C6DE-CCA4-124E-95A0-5EF3FD3C5EFB}"/>
              </a:ext>
            </a:extLst>
          </p:cNvPr>
          <p:cNvSpPr/>
          <p:nvPr/>
        </p:nvSpPr>
        <p:spPr>
          <a:xfrm>
            <a:off x="3619788" y="1026888"/>
            <a:ext cx="2978214" cy="2743629"/>
          </a:xfrm>
          <a:prstGeom prst="rect">
            <a:avLst/>
          </a:prstGeom>
          <a:solidFill>
            <a:srgbClr val="9DC1B3"/>
          </a:solidFill>
        </p:spPr>
        <p:txBody>
          <a:bodyPr wrap="square" anchor="ctr">
            <a:noAutofit/>
          </a:bodyPr>
          <a:lstStyle/>
          <a:p>
            <a:pPr algn="ctr" defTabSz="829452" hangingPunct="0">
              <a:spcAft>
                <a:spcPts val="771"/>
              </a:spcAft>
              <a:defRPr/>
            </a:pPr>
            <a:r>
              <a:rPr lang="fr-FR" sz="2400" dirty="0">
                <a:ea typeface="Microsoft YaHei" pitchFamily="2"/>
                <a:cs typeface="Calibri" panose="020F0502020204030204" pitchFamily="34" charset="0"/>
              </a:rPr>
              <a:t>Le langage qui accompagne et rend possible la structuration de la pensée</a:t>
            </a:r>
          </a:p>
        </p:txBody>
      </p:sp>
      <p:sp>
        <p:nvSpPr>
          <p:cNvPr id="9" name="Rectangle 8">
            <a:extLst>
              <a:ext uri="{FF2B5EF4-FFF2-40B4-BE49-F238E27FC236}">
                <a16:creationId xmlns:a16="http://schemas.microsoft.com/office/drawing/2014/main" id="{D3960F29-3780-A940-A6C2-4BA9C23F920E}"/>
              </a:ext>
            </a:extLst>
          </p:cNvPr>
          <p:cNvSpPr/>
          <p:nvPr/>
        </p:nvSpPr>
        <p:spPr>
          <a:xfrm>
            <a:off x="6849794" y="1026889"/>
            <a:ext cx="2972183" cy="2795973"/>
          </a:xfrm>
          <a:prstGeom prst="rect">
            <a:avLst/>
          </a:prstGeom>
          <a:solidFill>
            <a:srgbClr val="7991B8"/>
          </a:solidFill>
        </p:spPr>
        <p:txBody>
          <a:bodyPr wrap="square">
            <a:noAutofit/>
          </a:bodyPr>
          <a:lstStyle/>
          <a:p>
            <a:pPr algn="ctr" defTabSz="829452" hangingPunct="0">
              <a:spcAft>
                <a:spcPts val="771"/>
              </a:spcAft>
              <a:defRPr/>
            </a:pPr>
            <a:r>
              <a:rPr lang="fr-FR" sz="2400" dirty="0">
                <a:solidFill>
                  <a:schemeClr val="bg1"/>
                </a:solidFill>
                <a:ea typeface="Microsoft YaHei" pitchFamily="2"/>
                <a:cs typeface="Calibri" panose="020F0502020204030204" pitchFamily="34" charset="0"/>
              </a:rPr>
              <a:t>Le langage dans lequel l’élève exécute les consignes ou les exercices, mémorise les savoirs et procédures, est évalué</a:t>
            </a:r>
          </a:p>
        </p:txBody>
      </p:sp>
      <p:sp>
        <p:nvSpPr>
          <p:cNvPr id="10" name="Flèche : bas 5">
            <a:extLst>
              <a:ext uri="{FF2B5EF4-FFF2-40B4-BE49-F238E27FC236}">
                <a16:creationId xmlns:a16="http://schemas.microsoft.com/office/drawing/2014/main" id="{12C91BFB-661C-3746-96D0-F56FA4EBCBA6}"/>
              </a:ext>
            </a:extLst>
          </p:cNvPr>
          <p:cNvSpPr/>
          <p:nvPr/>
        </p:nvSpPr>
        <p:spPr>
          <a:xfrm>
            <a:off x="1614635" y="3766390"/>
            <a:ext cx="528507" cy="662464"/>
          </a:xfrm>
          <a:prstGeom prst="downArrow">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BE"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1" name="Flèche : bas 6">
            <a:extLst>
              <a:ext uri="{FF2B5EF4-FFF2-40B4-BE49-F238E27FC236}">
                <a16:creationId xmlns:a16="http://schemas.microsoft.com/office/drawing/2014/main" id="{83A978C1-664C-FF40-8F72-A823B1C055EE}"/>
              </a:ext>
            </a:extLst>
          </p:cNvPr>
          <p:cNvSpPr/>
          <p:nvPr/>
        </p:nvSpPr>
        <p:spPr>
          <a:xfrm>
            <a:off x="4841624" y="3770517"/>
            <a:ext cx="528507" cy="662464"/>
          </a:xfrm>
          <a:prstGeom prst="downArrow">
            <a:avLst/>
          </a:prstGeom>
          <a:solidFill>
            <a:srgbClr val="9DC1B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BE"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3" name="ZoneTexte 12">
            <a:extLst>
              <a:ext uri="{FF2B5EF4-FFF2-40B4-BE49-F238E27FC236}">
                <a16:creationId xmlns:a16="http://schemas.microsoft.com/office/drawing/2014/main" id="{BCF0D299-538E-8742-9B76-0DC63FF7B165}"/>
              </a:ext>
            </a:extLst>
          </p:cNvPr>
          <p:cNvSpPr txBox="1"/>
          <p:nvPr/>
        </p:nvSpPr>
        <p:spPr>
          <a:xfrm>
            <a:off x="389783" y="4432981"/>
            <a:ext cx="2978213" cy="2430067"/>
          </a:xfrm>
          <a:prstGeom prst="rect">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584200" rtl="0" fontAlgn="auto" latinLnBrk="0" hangingPunct="0">
              <a:spcBef>
                <a:spcPts val="0"/>
              </a:spcBef>
              <a:spcAft>
                <a:spcPts val="0"/>
              </a:spcAft>
              <a:buClrTx/>
              <a:buSzTx/>
              <a:buFontTx/>
              <a:buNone/>
              <a:tabLst/>
            </a:pPr>
            <a:r>
              <a:rPr kumimoji="0" lang="fr-BE" sz="2400" b="0" i="0" u="none" strike="noStrike" cap="none" spc="0" normalizeH="0" baseline="0" dirty="0">
                <a:ln>
                  <a:noFill/>
                </a:ln>
                <a:solidFill>
                  <a:schemeClr val="bg1"/>
                </a:solidFill>
                <a:effectLst/>
                <a:uFillTx/>
                <a:cs typeface="Calibri" panose="020F0502020204030204" pitchFamily="34" charset="0"/>
                <a:sym typeface="Futura"/>
              </a:rPr>
              <a:t>Des </a:t>
            </a:r>
            <a:r>
              <a:rPr kumimoji="0" lang="fr-BE" sz="2400" b="1" i="0" u="none" strike="noStrike" cap="none" spc="0" normalizeH="0" baseline="0" dirty="0">
                <a:ln>
                  <a:noFill/>
                </a:ln>
                <a:solidFill>
                  <a:schemeClr val="bg1"/>
                </a:solidFill>
                <a:effectLst/>
                <a:uFillTx/>
                <a:cs typeface="Calibri" panose="020F0502020204030204" pitchFamily="34" charset="0"/>
                <a:sym typeface="Futura"/>
              </a:rPr>
              <a:t>mots</a:t>
            </a:r>
            <a:r>
              <a:rPr kumimoji="0" lang="fr-BE" sz="2400" b="0" i="0" u="none" strike="noStrike" cap="none" spc="0" normalizeH="0" baseline="0" dirty="0">
                <a:ln>
                  <a:noFill/>
                </a:ln>
                <a:solidFill>
                  <a:schemeClr val="bg1"/>
                </a:solidFill>
                <a:effectLst/>
                <a:uFillTx/>
                <a:cs typeface="Calibri" panose="020F0502020204030204" pitchFamily="34" charset="0"/>
                <a:sym typeface="Futura"/>
              </a:rPr>
              <a:t> spécifiques: vocabulaire</a:t>
            </a:r>
          </a:p>
          <a:p>
            <a:pPr marL="0" marR="0" indent="0" algn="ctr" defTabSz="584200" rtl="0" fontAlgn="auto" latinLnBrk="0" hangingPunct="0">
              <a:spcBef>
                <a:spcPts val="0"/>
              </a:spcBef>
              <a:spcAft>
                <a:spcPts val="0"/>
              </a:spcAft>
              <a:buClrTx/>
              <a:buSzTx/>
              <a:buFontTx/>
              <a:buNone/>
              <a:tabLst/>
            </a:pPr>
            <a:r>
              <a:rPr lang="fr-BE" sz="2400" dirty="0">
                <a:solidFill>
                  <a:schemeClr val="bg1"/>
                </a:solidFill>
                <a:cs typeface="Calibri" panose="020F0502020204030204" pitchFamily="34" charset="0"/>
                <a:sym typeface="Futura"/>
              </a:rPr>
              <a:t>Des </a:t>
            </a:r>
            <a:r>
              <a:rPr lang="fr-BE" sz="2400" b="1" dirty="0">
                <a:solidFill>
                  <a:schemeClr val="bg1"/>
                </a:solidFill>
                <a:cs typeface="Calibri" panose="020F0502020204030204" pitchFamily="34" charset="0"/>
                <a:sym typeface="Futura"/>
              </a:rPr>
              <a:t>textes</a:t>
            </a:r>
            <a:r>
              <a:rPr lang="fr-BE" sz="2400" dirty="0">
                <a:solidFill>
                  <a:schemeClr val="bg1"/>
                </a:solidFill>
                <a:cs typeface="Calibri" panose="020F0502020204030204" pitchFamily="34" charset="0"/>
                <a:sym typeface="Futura"/>
              </a:rPr>
              <a:t> spécifiques</a:t>
            </a:r>
            <a:endParaRPr kumimoji="0" lang="fr-BE" sz="2400" b="0" i="0" u="none" strike="noStrike" cap="none" spc="0" normalizeH="0" baseline="0" dirty="0">
              <a:ln>
                <a:noFill/>
              </a:ln>
              <a:solidFill>
                <a:schemeClr val="bg1"/>
              </a:solidFill>
              <a:effectLst/>
              <a:uFillTx/>
              <a:cs typeface="Calibri" panose="020F0502020204030204" pitchFamily="34" charset="0"/>
              <a:sym typeface="Futura"/>
            </a:endParaRPr>
          </a:p>
        </p:txBody>
      </p:sp>
      <p:sp>
        <p:nvSpPr>
          <p:cNvPr id="14" name="ZoneTexte 13">
            <a:extLst>
              <a:ext uri="{FF2B5EF4-FFF2-40B4-BE49-F238E27FC236}">
                <a16:creationId xmlns:a16="http://schemas.microsoft.com/office/drawing/2014/main" id="{BEB62B75-E3BC-BF44-A6F4-FA23EFE53A57}"/>
              </a:ext>
            </a:extLst>
          </p:cNvPr>
          <p:cNvSpPr txBox="1"/>
          <p:nvPr/>
        </p:nvSpPr>
        <p:spPr>
          <a:xfrm>
            <a:off x="3619789" y="4432982"/>
            <a:ext cx="2978214" cy="2430067"/>
          </a:xfrm>
          <a:prstGeom prst="rect">
            <a:avLst/>
          </a:prstGeom>
          <a:solidFill>
            <a:srgbClr val="9DC1B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584200" rtl="0" fontAlgn="auto" latinLnBrk="0" hangingPunct="0">
              <a:spcBef>
                <a:spcPts val="0"/>
              </a:spcBef>
              <a:spcAft>
                <a:spcPts val="0"/>
              </a:spcAft>
              <a:buClrTx/>
              <a:buSzTx/>
              <a:buFontTx/>
              <a:buNone/>
              <a:tabLst/>
            </a:pPr>
            <a:r>
              <a:rPr kumimoji="0" lang="fr-BE" sz="2400" b="0" i="0" u="none" strike="noStrike" cap="none" spc="0" normalizeH="0" baseline="0" dirty="0">
                <a:ln>
                  <a:noFill/>
                </a:ln>
                <a:solidFill>
                  <a:srgbClr val="3A4E6E"/>
                </a:solidFill>
                <a:effectLst/>
                <a:uFillTx/>
                <a:cs typeface="Calibri" panose="020F0502020204030204" pitchFamily="34" charset="0"/>
                <a:sym typeface="Futura"/>
              </a:rPr>
              <a:t>L’élève compare, fait des liens, catégorise, verbalise ses démarches (métacognition)</a:t>
            </a:r>
          </a:p>
        </p:txBody>
      </p:sp>
      <p:sp>
        <p:nvSpPr>
          <p:cNvPr id="16" name="Espace réservé du numéro de diapositive 15">
            <a:extLst>
              <a:ext uri="{FF2B5EF4-FFF2-40B4-BE49-F238E27FC236}">
                <a16:creationId xmlns:a16="http://schemas.microsoft.com/office/drawing/2014/main" id="{212CD132-EFC7-5E4F-A980-E88801777401}"/>
              </a:ext>
            </a:extLst>
          </p:cNvPr>
          <p:cNvSpPr>
            <a:spLocks noGrp="1"/>
          </p:cNvSpPr>
          <p:nvPr>
            <p:ph type="sldNum" sz="quarter" idx="10"/>
          </p:nvPr>
        </p:nvSpPr>
        <p:spPr/>
        <p:txBody>
          <a:bodyPr/>
          <a:lstStyle/>
          <a:p>
            <a:pPr>
              <a:defRPr/>
            </a:pPr>
            <a:fld id="{D3036D68-4E86-F94A-9456-7B26DF1855FE}" type="slidenum">
              <a:rPr lang="fr-BE" smtClean="0"/>
              <a:pPr>
                <a:defRPr/>
              </a:pPr>
              <a:t>37</a:t>
            </a:fld>
            <a:endParaRPr lang="fr-BE" dirty="0"/>
          </a:p>
        </p:txBody>
      </p:sp>
      <p:pic>
        <p:nvPicPr>
          <p:cNvPr id="2" name="37-00" descr="37-00">
            <a:hlinkClick r:id="" action="ppaction://media"/>
            <a:extLst>
              <a:ext uri="{FF2B5EF4-FFF2-40B4-BE49-F238E27FC236}">
                <a16:creationId xmlns:a16="http://schemas.microsoft.com/office/drawing/2014/main" id="{F125D6FC-9897-B34A-AB84-3739B1C9464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88" y="1588"/>
            <a:ext cx="812800" cy="812800"/>
          </a:xfrm>
          <a:prstGeom prst="rect">
            <a:avLst/>
          </a:prstGeom>
        </p:spPr>
      </p:pic>
    </p:spTree>
    <p:extLst>
      <p:ext uri="{BB962C8B-B14F-4D97-AF65-F5344CB8AC3E}">
        <p14:creationId xmlns:p14="http://schemas.microsoft.com/office/powerpoint/2010/main" val="2627856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00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3C55A082-8C09-8C40-9D31-49820181C0DF}"/>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 FRANÇAIS, LANGAGE DES APPRENTISSAGES SCOLAIRES</a:t>
            </a:r>
          </a:p>
        </p:txBody>
      </p:sp>
      <p:sp>
        <p:nvSpPr>
          <p:cNvPr id="7" name="Rectangle 6">
            <a:extLst>
              <a:ext uri="{FF2B5EF4-FFF2-40B4-BE49-F238E27FC236}">
                <a16:creationId xmlns:a16="http://schemas.microsoft.com/office/drawing/2014/main" id="{156FF0ED-3D2B-A743-963B-6A2E9421AEED}"/>
              </a:ext>
            </a:extLst>
          </p:cNvPr>
          <p:cNvSpPr/>
          <p:nvPr/>
        </p:nvSpPr>
        <p:spPr>
          <a:xfrm>
            <a:off x="389783" y="1026889"/>
            <a:ext cx="2978213" cy="2743628"/>
          </a:xfrm>
          <a:prstGeom prst="rect">
            <a:avLst/>
          </a:prstGeom>
          <a:solidFill>
            <a:srgbClr val="CB7679"/>
          </a:solidFill>
        </p:spPr>
        <p:txBody>
          <a:bodyPr wrap="square" anchor="ctr">
            <a:noAutofit/>
          </a:bodyPr>
          <a:lstStyle/>
          <a:p>
            <a:pPr algn="ctr" defTabSz="829452" hangingPunct="0">
              <a:spcAft>
                <a:spcPts val="771"/>
              </a:spcAft>
              <a:defRPr/>
            </a:pPr>
            <a:r>
              <a:rPr lang="fr-FR" sz="2400" dirty="0">
                <a:solidFill>
                  <a:schemeClr val="bg1"/>
                </a:solidFill>
                <a:ea typeface="Microsoft YaHei" pitchFamily="2"/>
                <a:cs typeface="Calibri" panose="020F0502020204030204" pitchFamily="34" charset="0"/>
              </a:rPr>
              <a:t>Le langage dans lequel les enseignants exposent le savoir</a:t>
            </a:r>
          </a:p>
        </p:txBody>
      </p:sp>
      <p:sp>
        <p:nvSpPr>
          <p:cNvPr id="8" name="Rectangle 7">
            <a:extLst>
              <a:ext uri="{FF2B5EF4-FFF2-40B4-BE49-F238E27FC236}">
                <a16:creationId xmlns:a16="http://schemas.microsoft.com/office/drawing/2014/main" id="{D3F2C6DE-CCA4-124E-95A0-5EF3FD3C5EFB}"/>
              </a:ext>
            </a:extLst>
          </p:cNvPr>
          <p:cNvSpPr/>
          <p:nvPr/>
        </p:nvSpPr>
        <p:spPr>
          <a:xfrm>
            <a:off x="3619788" y="1026888"/>
            <a:ext cx="2978214" cy="2743629"/>
          </a:xfrm>
          <a:prstGeom prst="rect">
            <a:avLst/>
          </a:prstGeom>
          <a:solidFill>
            <a:srgbClr val="9DC1B3"/>
          </a:solidFill>
        </p:spPr>
        <p:txBody>
          <a:bodyPr wrap="square" anchor="ctr">
            <a:noAutofit/>
          </a:bodyPr>
          <a:lstStyle/>
          <a:p>
            <a:pPr algn="ctr" defTabSz="829452" hangingPunct="0">
              <a:spcAft>
                <a:spcPts val="771"/>
              </a:spcAft>
              <a:defRPr/>
            </a:pPr>
            <a:r>
              <a:rPr lang="fr-FR" sz="2400" dirty="0">
                <a:ea typeface="Microsoft YaHei" pitchFamily="2"/>
                <a:cs typeface="Calibri" panose="020F0502020204030204" pitchFamily="34" charset="0"/>
              </a:rPr>
              <a:t>Le langage qui accompagne et rend possible la structuration de la pensée</a:t>
            </a:r>
          </a:p>
        </p:txBody>
      </p:sp>
      <p:sp>
        <p:nvSpPr>
          <p:cNvPr id="9" name="Rectangle 8">
            <a:extLst>
              <a:ext uri="{FF2B5EF4-FFF2-40B4-BE49-F238E27FC236}">
                <a16:creationId xmlns:a16="http://schemas.microsoft.com/office/drawing/2014/main" id="{D3960F29-3780-A940-A6C2-4BA9C23F920E}"/>
              </a:ext>
            </a:extLst>
          </p:cNvPr>
          <p:cNvSpPr/>
          <p:nvPr/>
        </p:nvSpPr>
        <p:spPr>
          <a:xfrm>
            <a:off x="6849794" y="1026889"/>
            <a:ext cx="2972183" cy="2795973"/>
          </a:xfrm>
          <a:prstGeom prst="rect">
            <a:avLst/>
          </a:prstGeom>
          <a:solidFill>
            <a:srgbClr val="7991B8"/>
          </a:solidFill>
        </p:spPr>
        <p:txBody>
          <a:bodyPr wrap="square">
            <a:noAutofit/>
          </a:bodyPr>
          <a:lstStyle/>
          <a:p>
            <a:pPr algn="ctr" defTabSz="829452" hangingPunct="0">
              <a:spcAft>
                <a:spcPts val="771"/>
              </a:spcAft>
              <a:defRPr/>
            </a:pPr>
            <a:r>
              <a:rPr lang="fr-FR" sz="2400" dirty="0">
                <a:solidFill>
                  <a:schemeClr val="bg1"/>
                </a:solidFill>
                <a:ea typeface="Microsoft YaHei" pitchFamily="2"/>
                <a:cs typeface="Calibri" panose="020F0502020204030204" pitchFamily="34" charset="0"/>
              </a:rPr>
              <a:t>Le langage dans lequel l’élève exécute les consignes ou les exercices, mémorise les savoirs et procédures, est évalué</a:t>
            </a:r>
          </a:p>
        </p:txBody>
      </p:sp>
      <p:sp>
        <p:nvSpPr>
          <p:cNvPr id="10" name="Flèche : bas 5">
            <a:extLst>
              <a:ext uri="{FF2B5EF4-FFF2-40B4-BE49-F238E27FC236}">
                <a16:creationId xmlns:a16="http://schemas.microsoft.com/office/drawing/2014/main" id="{12C91BFB-661C-3746-96D0-F56FA4EBCBA6}"/>
              </a:ext>
            </a:extLst>
          </p:cNvPr>
          <p:cNvSpPr/>
          <p:nvPr/>
        </p:nvSpPr>
        <p:spPr>
          <a:xfrm>
            <a:off x="1614635" y="3766390"/>
            <a:ext cx="528507" cy="662464"/>
          </a:xfrm>
          <a:prstGeom prst="downArrow">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BE"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1" name="Flèche : bas 6">
            <a:extLst>
              <a:ext uri="{FF2B5EF4-FFF2-40B4-BE49-F238E27FC236}">
                <a16:creationId xmlns:a16="http://schemas.microsoft.com/office/drawing/2014/main" id="{83A978C1-664C-FF40-8F72-A823B1C055EE}"/>
              </a:ext>
            </a:extLst>
          </p:cNvPr>
          <p:cNvSpPr/>
          <p:nvPr/>
        </p:nvSpPr>
        <p:spPr>
          <a:xfrm>
            <a:off x="4841624" y="3770517"/>
            <a:ext cx="528507" cy="662464"/>
          </a:xfrm>
          <a:prstGeom prst="downArrow">
            <a:avLst/>
          </a:prstGeom>
          <a:solidFill>
            <a:srgbClr val="9DC1B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BE"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3" name="ZoneTexte 12">
            <a:extLst>
              <a:ext uri="{FF2B5EF4-FFF2-40B4-BE49-F238E27FC236}">
                <a16:creationId xmlns:a16="http://schemas.microsoft.com/office/drawing/2014/main" id="{BCF0D299-538E-8742-9B76-0DC63FF7B165}"/>
              </a:ext>
            </a:extLst>
          </p:cNvPr>
          <p:cNvSpPr txBox="1"/>
          <p:nvPr/>
        </p:nvSpPr>
        <p:spPr>
          <a:xfrm>
            <a:off x="389783" y="4432981"/>
            <a:ext cx="2978213" cy="2430067"/>
          </a:xfrm>
          <a:prstGeom prst="rect">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584200" rtl="0" fontAlgn="auto" latinLnBrk="0" hangingPunct="0">
              <a:spcBef>
                <a:spcPts val="0"/>
              </a:spcBef>
              <a:spcAft>
                <a:spcPts val="0"/>
              </a:spcAft>
              <a:buClrTx/>
              <a:buSzTx/>
              <a:buFontTx/>
              <a:buNone/>
              <a:tabLst/>
            </a:pPr>
            <a:r>
              <a:rPr kumimoji="0" lang="fr-BE" sz="2400" b="0" i="0" u="none" strike="noStrike" cap="none" spc="0" normalizeH="0" baseline="0" dirty="0">
                <a:ln>
                  <a:noFill/>
                </a:ln>
                <a:solidFill>
                  <a:schemeClr val="bg1"/>
                </a:solidFill>
                <a:effectLst/>
                <a:uFillTx/>
                <a:cs typeface="Calibri" panose="020F0502020204030204" pitchFamily="34" charset="0"/>
                <a:sym typeface="Futura"/>
              </a:rPr>
              <a:t>Des </a:t>
            </a:r>
            <a:r>
              <a:rPr kumimoji="0" lang="fr-BE" sz="2400" b="1" i="0" u="none" strike="noStrike" cap="none" spc="0" normalizeH="0" baseline="0" dirty="0">
                <a:ln>
                  <a:noFill/>
                </a:ln>
                <a:solidFill>
                  <a:schemeClr val="bg1"/>
                </a:solidFill>
                <a:effectLst/>
                <a:uFillTx/>
                <a:cs typeface="Calibri" panose="020F0502020204030204" pitchFamily="34" charset="0"/>
                <a:sym typeface="Futura"/>
              </a:rPr>
              <a:t>mots</a:t>
            </a:r>
            <a:r>
              <a:rPr kumimoji="0" lang="fr-BE" sz="2400" b="0" i="0" u="none" strike="noStrike" cap="none" spc="0" normalizeH="0" baseline="0" dirty="0">
                <a:ln>
                  <a:noFill/>
                </a:ln>
                <a:solidFill>
                  <a:schemeClr val="bg1"/>
                </a:solidFill>
                <a:effectLst/>
                <a:uFillTx/>
                <a:cs typeface="Calibri" panose="020F0502020204030204" pitchFamily="34" charset="0"/>
                <a:sym typeface="Futura"/>
              </a:rPr>
              <a:t> spécifiques: vocabulaire</a:t>
            </a:r>
          </a:p>
          <a:p>
            <a:pPr marL="0" marR="0" indent="0" algn="ctr" defTabSz="584200" rtl="0" fontAlgn="auto" latinLnBrk="0" hangingPunct="0">
              <a:spcBef>
                <a:spcPts val="0"/>
              </a:spcBef>
              <a:spcAft>
                <a:spcPts val="0"/>
              </a:spcAft>
              <a:buClrTx/>
              <a:buSzTx/>
              <a:buFontTx/>
              <a:buNone/>
              <a:tabLst/>
            </a:pPr>
            <a:r>
              <a:rPr lang="fr-BE" sz="2400" dirty="0">
                <a:solidFill>
                  <a:schemeClr val="bg1"/>
                </a:solidFill>
                <a:cs typeface="Calibri" panose="020F0502020204030204" pitchFamily="34" charset="0"/>
                <a:sym typeface="Futura"/>
              </a:rPr>
              <a:t>Des </a:t>
            </a:r>
            <a:r>
              <a:rPr lang="fr-BE" sz="2400" b="1" dirty="0">
                <a:solidFill>
                  <a:schemeClr val="bg1"/>
                </a:solidFill>
                <a:cs typeface="Calibri" panose="020F0502020204030204" pitchFamily="34" charset="0"/>
                <a:sym typeface="Futura"/>
              </a:rPr>
              <a:t>textes</a:t>
            </a:r>
            <a:r>
              <a:rPr lang="fr-BE" sz="2400" dirty="0">
                <a:solidFill>
                  <a:schemeClr val="bg1"/>
                </a:solidFill>
                <a:cs typeface="Calibri" panose="020F0502020204030204" pitchFamily="34" charset="0"/>
                <a:sym typeface="Futura"/>
              </a:rPr>
              <a:t> spécifiques</a:t>
            </a:r>
            <a:endParaRPr kumimoji="0" lang="fr-BE" sz="2400" b="0" i="0" u="none" strike="noStrike" cap="none" spc="0" normalizeH="0" baseline="0" dirty="0">
              <a:ln>
                <a:noFill/>
              </a:ln>
              <a:solidFill>
                <a:schemeClr val="bg1"/>
              </a:solidFill>
              <a:effectLst/>
              <a:uFillTx/>
              <a:cs typeface="Calibri" panose="020F0502020204030204" pitchFamily="34" charset="0"/>
              <a:sym typeface="Futura"/>
            </a:endParaRPr>
          </a:p>
        </p:txBody>
      </p:sp>
      <p:sp>
        <p:nvSpPr>
          <p:cNvPr id="14" name="ZoneTexte 13">
            <a:extLst>
              <a:ext uri="{FF2B5EF4-FFF2-40B4-BE49-F238E27FC236}">
                <a16:creationId xmlns:a16="http://schemas.microsoft.com/office/drawing/2014/main" id="{BEB62B75-E3BC-BF44-A6F4-FA23EFE53A57}"/>
              </a:ext>
            </a:extLst>
          </p:cNvPr>
          <p:cNvSpPr txBox="1"/>
          <p:nvPr/>
        </p:nvSpPr>
        <p:spPr>
          <a:xfrm>
            <a:off x="3619789" y="4432982"/>
            <a:ext cx="2978214" cy="2430067"/>
          </a:xfrm>
          <a:prstGeom prst="rect">
            <a:avLst/>
          </a:prstGeom>
          <a:solidFill>
            <a:srgbClr val="9DC1B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584200" rtl="0" fontAlgn="auto" latinLnBrk="0" hangingPunct="0">
              <a:spcBef>
                <a:spcPts val="0"/>
              </a:spcBef>
              <a:spcAft>
                <a:spcPts val="0"/>
              </a:spcAft>
              <a:buClrTx/>
              <a:buSzTx/>
              <a:buFontTx/>
              <a:buNone/>
              <a:tabLst/>
            </a:pPr>
            <a:r>
              <a:rPr kumimoji="0" lang="fr-BE" sz="2400" b="0" i="0" u="none" strike="noStrike" cap="none" spc="0" normalizeH="0" baseline="0" dirty="0">
                <a:ln>
                  <a:noFill/>
                </a:ln>
                <a:solidFill>
                  <a:srgbClr val="3A4E6E"/>
                </a:solidFill>
                <a:effectLst/>
                <a:uFillTx/>
                <a:cs typeface="Calibri" panose="020F0502020204030204" pitchFamily="34" charset="0"/>
                <a:sym typeface="Futura"/>
              </a:rPr>
              <a:t>L’élève compare, fait des liens, catégorise, verbalise ses démarches (métacognition)</a:t>
            </a:r>
          </a:p>
        </p:txBody>
      </p:sp>
      <p:sp>
        <p:nvSpPr>
          <p:cNvPr id="15" name="ZoneTexte 14">
            <a:extLst>
              <a:ext uri="{FF2B5EF4-FFF2-40B4-BE49-F238E27FC236}">
                <a16:creationId xmlns:a16="http://schemas.microsoft.com/office/drawing/2014/main" id="{943CA308-21A0-2A47-A4E5-1E57DD9FD9AC}"/>
              </a:ext>
            </a:extLst>
          </p:cNvPr>
          <p:cNvSpPr txBox="1"/>
          <p:nvPr/>
        </p:nvSpPr>
        <p:spPr>
          <a:xfrm>
            <a:off x="6798752" y="4432982"/>
            <a:ext cx="2972183" cy="2430067"/>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584200" rtl="0" fontAlgn="auto" latinLnBrk="0" hangingPunct="0">
              <a:spcBef>
                <a:spcPts val="0"/>
              </a:spcBef>
              <a:spcAft>
                <a:spcPts val="0"/>
              </a:spcAft>
              <a:buClrTx/>
              <a:buSzTx/>
              <a:buFontTx/>
              <a:buNone/>
              <a:tabLst/>
            </a:pPr>
            <a:r>
              <a:rPr kumimoji="0" lang="fr-BE" sz="2400" b="0" i="0" u="none" strike="noStrike" cap="none" spc="0" normalizeH="0" baseline="0" dirty="0">
                <a:ln>
                  <a:noFill/>
                </a:ln>
                <a:solidFill>
                  <a:schemeClr val="bg1"/>
                </a:solidFill>
                <a:effectLst/>
                <a:uFillTx/>
                <a:cs typeface="Calibri" panose="020F0502020204030204" pitchFamily="34" charset="0"/>
                <a:sym typeface="Futura"/>
              </a:rPr>
              <a:t>Via le langage, l’élève développe son autonomie, renforce son estime de lui, devient un utilisateur compétent</a:t>
            </a:r>
          </a:p>
        </p:txBody>
      </p:sp>
      <p:sp>
        <p:nvSpPr>
          <p:cNvPr id="12" name="Flèche : bas 7">
            <a:extLst>
              <a:ext uri="{FF2B5EF4-FFF2-40B4-BE49-F238E27FC236}">
                <a16:creationId xmlns:a16="http://schemas.microsoft.com/office/drawing/2014/main" id="{5FF272CB-804D-DB4A-8ADB-661429FC1267}"/>
              </a:ext>
            </a:extLst>
          </p:cNvPr>
          <p:cNvSpPr/>
          <p:nvPr/>
        </p:nvSpPr>
        <p:spPr>
          <a:xfrm>
            <a:off x="8071631" y="3770518"/>
            <a:ext cx="528507" cy="662464"/>
          </a:xfrm>
          <a:prstGeom prst="downArrow">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BE"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6" name="Espace réservé du numéro de diapositive 15">
            <a:extLst>
              <a:ext uri="{FF2B5EF4-FFF2-40B4-BE49-F238E27FC236}">
                <a16:creationId xmlns:a16="http://schemas.microsoft.com/office/drawing/2014/main" id="{212CD132-EFC7-5E4F-A980-E88801777401}"/>
              </a:ext>
            </a:extLst>
          </p:cNvPr>
          <p:cNvSpPr>
            <a:spLocks noGrp="1"/>
          </p:cNvSpPr>
          <p:nvPr>
            <p:ph type="sldNum" sz="quarter" idx="10"/>
          </p:nvPr>
        </p:nvSpPr>
        <p:spPr/>
        <p:txBody>
          <a:bodyPr/>
          <a:lstStyle/>
          <a:p>
            <a:pPr>
              <a:defRPr/>
            </a:pPr>
            <a:fld id="{D3036D68-4E86-F94A-9456-7B26DF1855FE}" type="slidenum">
              <a:rPr lang="fr-BE" smtClean="0"/>
              <a:pPr>
                <a:defRPr/>
              </a:pPr>
              <a:t>38</a:t>
            </a:fld>
            <a:endParaRPr lang="fr-BE" dirty="0"/>
          </a:p>
        </p:txBody>
      </p:sp>
      <p:pic>
        <p:nvPicPr>
          <p:cNvPr id="2" name="38-00" descr="38-00">
            <a:hlinkClick r:id="" action="ppaction://media"/>
            <a:extLst>
              <a:ext uri="{FF2B5EF4-FFF2-40B4-BE49-F238E27FC236}">
                <a16:creationId xmlns:a16="http://schemas.microsoft.com/office/drawing/2014/main" id="{27052BBD-7DD7-BF47-8B9D-D61AA41DFF5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88" y="0"/>
            <a:ext cx="812800" cy="812800"/>
          </a:xfrm>
          <a:prstGeom prst="rect">
            <a:avLst/>
          </a:prstGeom>
        </p:spPr>
      </p:pic>
    </p:spTree>
    <p:extLst>
      <p:ext uri="{BB962C8B-B14F-4D97-AF65-F5344CB8AC3E}">
        <p14:creationId xmlns:p14="http://schemas.microsoft.com/office/powerpoint/2010/main" val="1889128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41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130D2E9-4582-A54B-A6CD-7DACD99030DC}"/>
              </a:ext>
            </a:extLst>
          </p:cNvPr>
          <p:cNvSpPr>
            <a:spLocks noGrp="1"/>
          </p:cNvSpPr>
          <p:nvPr>
            <p:ph type="sldNum" sz="quarter" idx="10"/>
          </p:nvPr>
        </p:nvSpPr>
        <p:spPr/>
        <p:txBody>
          <a:bodyPr/>
          <a:lstStyle/>
          <a:p>
            <a:pPr>
              <a:defRPr/>
            </a:pPr>
            <a:fld id="{D3036D68-4E86-F94A-9456-7B26DF1855FE}" type="slidenum">
              <a:rPr lang="fr-BE" smtClean="0"/>
              <a:pPr>
                <a:defRPr/>
              </a:pPr>
              <a:t>39</a:t>
            </a:fld>
            <a:endParaRPr lang="fr-BE" dirty="0"/>
          </a:p>
        </p:txBody>
      </p:sp>
      <p:graphicFrame>
        <p:nvGraphicFramePr>
          <p:cNvPr id="3" name="Tableau 2">
            <a:extLst>
              <a:ext uri="{FF2B5EF4-FFF2-40B4-BE49-F238E27FC236}">
                <a16:creationId xmlns:a16="http://schemas.microsoft.com/office/drawing/2014/main" id="{84337620-3697-CB40-9879-C14159614D6B}"/>
              </a:ext>
            </a:extLst>
          </p:cNvPr>
          <p:cNvGraphicFramePr>
            <a:graphicFrameLocks noGrp="1"/>
          </p:cNvGraphicFramePr>
          <p:nvPr>
            <p:extLst>
              <p:ext uri="{D42A27DB-BD31-4B8C-83A1-F6EECF244321}">
                <p14:modId xmlns:p14="http://schemas.microsoft.com/office/powerpoint/2010/main" val="396036604"/>
              </p:ext>
            </p:extLst>
          </p:nvPr>
        </p:nvGraphicFramePr>
        <p:xfrm>
          <a:off x="1478948" y="954980"/>
          <a:ext cx="7116165" cy="6065520"/>
        </p:xfrm>
        <a:graphic>
          <a:graphicData uri="http://schemas.openxmlformats.org/drawingml/2006/table">
            <a:tbl>
              <a:tblPr bandRow="1">
                <a:tableStyleId>{5C22544A-7EE6-4342-B048-85BDC9FD1C3A}</a:tableStyleId>
              </a:tblPr>
              <a:tblGrid>
                <a:gridCol w="1624080">
                  <a:extLst>
                    <a:ext uri="{9D8B030D-6E8A-4147-A177-3AD203B41FA5}">
                      <a16:colId xmlns:a16="http://schemas.microsoft.com/office/drawing/2014/main" val="3963312116"/>
                    </a:ext>
                  </a:extLst>
                </a:gridCol>
                <a:gridCol w="1623518">
                  <a:extLst>
                    <a:ext uri="{9D8B030D-6E8A-4147-A177-3AD203B41FA5}">
                      <a16:colId xmlns:a16="http://schemas.microsoft.com/office/drawing/2014/main" val="3870802489"/>
                    </a:ext>
                  </a:extLst>
                </a:gridCol>
                <a:gridCol w="3868567">
                  <a:extLst>
                    <a:ext uri="{9D8B030D-6E8A-4147-A177-3AD203B41FA5}">
                      <a16:colId xmlns:a16="http://schemas.microsoft.com/office/drawing/2014/main" val="4152857687"/>
                    </a:ext>
                  </a:extLst>
                </a:gridCol>
              </a:tblGrid>
              <a:tr h="370840">
                <a:tc rowSpan="2">
                  <a:txBody>
                    <a:bodyPr/>
                    <a:lstStyle/>
                    <a:p>
                      <a:pPr algn="l"/>
                      <a:r>
                        <a:rPr lang="fr-FR" sz="2400" b="1" i="0" dirty="0">
                          <a:solidFill>
                            <a:schemeClr val="bg1"/>
                          </a:solidFill>
                          <a:latin typeface="Calibri" panose="020F0502020204030204" pitchFamily="34" charset="0"/>
                          <a:cs typeface="Calibri" panose="020F0502020204030204" pitchFamily="34" charset="0"/>
                        </a:rPr>
                        <a:t>Des mots spécifiques</a:t>
                      </a:r>
                    </a:p>
                  </a:txBody>
                  <a:tcPr anchor="ctr">
                    <a:solidFill>
                      <a:srgbClr val="607698"/>
                    </a:solidFill>
                  </a:tcPr>
                </a:tc>
                <a:tc>
                  <a:txBody>
                    <a:bodyPr/>
                    <a:lstStyle/>
                    <a:p>
                      <a:pPr algn="l"/>
                      <a:r>
                        <a:rPr lang="fr-FR" sz="1600" b="0" i="0" dirty="0">
                          <a:solidFill>
                            <a:srgbClr val="607698"/>
                          </a:solidFill>
                          <a:latin typeface="Calibri" panose="020F0502020204030204" pitchFamily="34" charset="0"/>
                          <a:cs typeface="Calibri" panose="020F0502020204030204" pitchFamily="34" charset="0"/>
                        </a:rPr>
                        <a:t>Abstraction conceptuelle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Il pleut …</a:t>
                      </a:r>
                      <a:b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b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Des précipitations pluvieuses</a:t>
                      </a:r>
                    </a:p>
                    <a:p>
                      <a:pPr marL="0" marR="0" indent="0" algn="l" defTabSz="584200" rtl="0" fontAlgn="auto" latinLnBrk="0" hangingPunct="0">
                        <a:spcBef>
                          <a:spcPts val="0"/>
                        </a:spcBef>
                        <a:spcAft>
                          <a:spcPts val="0"/>
                        </a:spcAft>
                        <a:buClrTx/>
                        <a:buSzTx/>
                        <a:buFontTx/>
                        <a:buNone/>
                        <a:tabLst/>
                      </a:pPr>
                      <a:r>
                        <a:rPr lang="fr-BE" sz="1600" b="0" i="0" dirty="0">
                          <a:solidFill>
                            <a:srgbClr val="607698"/>
                          </a:solidFill>
                          <a:latin typeface="Calibri" panose="020F0502020204030204" pitchFamily="34" charset="0"/>
                          <a:cs typeface="Calibri" panose="020F0502020204030204" pitchFamily="34" charset="0"/>
                          <a:sym typeface="Futura"/>
                        </a:rPr>
                        <a:t>Jacques observe…</a:t>
                      </a:r>
                      <a:br>
                        <a:rPr lang="fr-BE" sz="1600" b="0" i="0" dirty="0">
                          <a:solidFill>
                            <a:srgbClr val="607698"/>
                          </a:solidFill>
                          <a:latin typeface="Calibri" panose="020F0502020204030204" pitchFamily="34" charset="0"/>
                          <a:cs typeface="Calibri" panose="020F0502020204030204" pitchFamily="34" charset="0"/>
                          <a:sym typeface="Futura"/>
                        </a:rPr>
                      </a:br>
                      <a:r>
                        <a:rPr lang="fr-BE" sz="1600" b="0" i="0" dirty="0">
                          <a:solidFill>
                            <a:srgbClr val="607698"/>
                          </a:solidFill>
                          <a:latin typeface="Calibri" panose="020F0502020204030204" pitchFamily="34" charset="0"/>
                          <a:cs typeface="Calibri" panose="020F0502020204030204" pitchFamily="34" charset="0"/>
                          <a:sym typeface="Futura"/>
                        </a:rPr>
                        <a:t>On a observé que… </a:t>
                      </a:r>
                      <a:br>
                        <a:rPr lang="fr-BE" sz="1600" b="0" i="0" dirty="0">
                          <a:solidFill>
                            <a:srgbClr val="607698"/>
                          </a:solidFill>
                          <a:latin typeface="Calibri" panose="020F0502020204030204" pitchFamily="34" charset="0"/>
                          <a:cs typeface="Calibri" panose="020F0502020204030204" pitchFamily="34" charset="0"/>
                          <a:sym typeface="Futura"/>
                        </a:rPr>
                      </a:br>
                      <a:r>
                        <a:rPr lang="fr-BE" sz="1600" b="0" i="0" dirty="0">
                          <a:solidFill>
                            <a:srgbClr val="607698"/>
                          </a:solidFill>
                          <a:latin typeface="Calibri" panose="020F0502020204030204" pitchFamily="34" charset="0"/>
                          <a:cs typeface="Calibri" panose="020F0502020204030204" pitchFamily="34" charset="0"/>
                          <a:sym typeface="Futura"/>
                        </a:rPr>
                        <a:t>L’observation porte sur…</a:t>
                      </a:r>
                    </a:p>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Addition, équivalence,</a:t>
                      </a:r>
                      <a:r>
                        <a:rPr lang="fr-BE" sz="1600" b="0" i="0" dirty="0">
                          <a:solidFill>
                            <a:srgbClr val="607698"/>
                          </a:solidFill>
                          <a:latin typeface="Calibri" panose="020F0502020204030204" pitchFamily="34" charset="0"/>
                          <a:cs typeface="Calibri" panose="020F0502020204030204" pitchFamily="34" charset="0"/>
                          <a:sym typeface="Futura"/>
                        </a:rPr>
                        <a:t> accord, concordance, conjuguer…</a:t>
                      </a:r>
                      <a:endPar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390652443"/>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607698"/>
                          </a:solidFill>
                          <a:latin typeface="Calibri" panose="020F0502020204030204" pitchFamily="34" charset="0"/>
                          <a:cs typeface="Calibri" panose="020F0502020204030204" pitchFamily="34" charset="0"/>
                        </a:rPr>
                        <a:t>Polysémie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1"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 un animal…</a:t>
                      </a:r>
                      <a:b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 une liste…</a:t>
                      </a:r>
                      <a:b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 un plan…</a:t>
                      </a:r>
                    </a:p>
                    <a:p>
                      <a:pPr marL="0" marR="0" indent="0" algn="l" defTabSz="584200" rtl="0" fontAlgn="auto" latinLnBrk="0" hangingPunct="0">
                        <a:spcBef>
                          <a:spcPts val="0"/>
                        </a:spcBef>
                        <a:spcAft>
                          <a:spcPts val="0"/>
                        </a:spcAft>
                        <a:buClrTx/>
                        <a:buSzTx/>
                        <a:buFontTx/>
                        <a:buNone/>
                        <a:tabLst/>
                      </a:pPr>
                      <a:r>
                        <a:rPr lang="fr-BE" sz="1600" b="0" i="0" dirty="0">
                          <a:solidFill>
                            <a:srgbClr val="607698"/>
                          </a:solidFill>
                          <a:latin typeface="Calibri" panose="020F0502020204030204" pitchFamily="34" charset="0"/>
                          <a:cs typeface="Calibri" panose="020F0502020204030204" pitchFamily="34" charset="0"/>
                          <a:sym typeface="Futura"/>
                        </a:rPr>
                        <a:t>Une </a:t>
                      </a:r>
                      <a:r>
                        <a:rPr lang="fr-BE" sz="1600" b="0" i="1" dirty="0">
                          <a:solidFill>
                            <a:srgbClr val="607698"/>
                          </a:solidFill>
                          <a:latin typeface="Calibri" panose="020F0502020204030204" pitchFamily="34" charset="0"/>
                          <a:cs typeface="Calibri" panose="020F0502020204030204" pitchFamily="34" charset="0"/>
                          <a:sym typeface="Futura"/>
                        </a:rPr>
                        <a:t>pyramide</a:t>
                      </a:r>
                      <a:r>
                        <a:rPr lang="fr-BE" sz="1600" b="0" i="0" dirty="0">
                          <a:solidFill>
                            <a:srgbClr val="607698"/>
                          </a:solidFill>
                          <a:latin typeface="Calibri" panose="020F0502020204030204" pitchFamily="34" charset="0"/>
                          <a:cs typeface="Calibri" panose="020F0502020204030204" pitchFamily="34" charset="0"/>
                          <a:sym typeface="Futura"/>
                        </a:rPr>
                        <a:t> égyptienne ou aztèque…</a:t>
                      </a:r>
                      <a:br>
                        <a:rPr lang="fr-BE" sz="1600" b="0" i="0" dirty="0">
                          <a:solidFill>
                            <a:srgbClr val="607698"/>
                          </a:solidFill>
                          <a:latin typeface="Calibri" panose="020F0502020204030204" pitchFamily="34" charset="0"/>
                          <a:cs typeface="Calibri" panose="020F0502020204030204" pitchFamily="34" charset="0"/>
                          <a:sym typeface="Futura"/>
                        </a:rPr>
                      </a:br>
                      <a:r>
                        <a:rPr lang="fr-BE" sz="1600" b="0" i="0" dirty="0">
                          <a:solidFill>
                            <a:srgbClr val="607698"/>
                          </a:solidFill>
                          <a:latin typeface="Calibri" panose="020F0502020204030204" pitchFamily="34" charset="0"/>
                          <a:cs typeface="Calibri" panose="020F0502020204030204" pitchFamily="34" charset="0"/>
                          <a:sym typeface="Futura"/>
                        </a:rPr>
                        <a:t>Une </a:t>
                      </a:r>
                      <a:r>
                        <a:rPr lang="fr-BE" sz="1600" b="0" i="1" dirty="0">
                          <a:solidFill>
                            <a:srgbClr val="607698"/>
                          </a:solidFill>
                          <a:latin typeface="Calibri" panose="020F0502020204030204" pitchFamily="34" charset="0"/>
                          <a:cs typeface="Calibri" panose="020F0502020204030204" pitchFamily="34" charset="0"/>
                          <a:sym typeface="Futura"/>
                        </a:rPr>
                        <a:t>pyramide</a:t>
                      </a:r>
                      <a:r>
                        <a:rPr lang="fr-BE" sz="1600" b="0" i="0" dirty="0">
                          <a:solidFill>
                            <a:srgbClr val="607698"/>
                          </a:solidFill>
                          <a:latin typeface="Calibri" panose="020F0502020204030204" pitchFamily="34" charset="0"/>
                          <a:cs typeface="Calibri" panose="020F0502020204030204" pitchFamily="34" charset="0"/>
                          <a:sym typeface="Futura"/>
                        </a:rPr>
                        <a:t> alimentaire…</a:t>
                      </a:r>
                      <a:br>
                        <a:rPr lang="fr-BE" sz="1600" b="0" i="0" dirty="0">
                          <a:solidFill>
                            <a:srgbClr val="607698"/>
                          </a:solidFill>
                          <a:latin typeface="Calibri" panose="020F0502020204030204" pitchFamily="34" charset="0"/>
                          <a:cs typeface="Calibri" panose="020F0502020204030204" pitchFamily="34" charset="0"/>
                          <a:sym typeface="Futura"/>
                        </a:rPr>
                      </a:br>
                      <a:r>
                        <a:rPr lang="fr-BE" sz="1600" b="0" i="0" dirty="0">
                          <a:solidFill>
                            <a:srgbClr val="607698"/>
                          </a:solidFill>
                          <a:latin typeface="Calibri" panose="020F0502020204030204" pitchFamily="34" charset="0"/>
                          <a:cs typeface="Calibri" panose="020F0502020204030204" pitchFamily="34" charset="0"/>
                          <a:sym typeface="Futura"/>
                        </a:rPr>
                        <a:t>Une </a:t>
                      </a:r>
                      <a:r>
                        <a:rPr lang="fr-BE" sz="1600" b="0" i="1" dirty="0">
                          <a:solidFill>
                            <a:srgbClr val="607698"/>
                          </a:solidFill>
                          <a:latin typeface="Calibri" panose="020F0502020204030204" pitchFamily="34" charset="0"/>
                          <a:cs typeface="Calibri" panose="020F0502020204030204" pitchFamily="34" charset="0"/>
                          <a:sym typeface="Futura"/>
                        </a:rPr>
                        <a:t>pyramide</a:t>
                      </a:r>
                      <a:r>
                        <a:rPr lang="fr-BE" sz="1600" b="0" i="0" dirty="0">
                          <a:solidFill>
                            <a:srgbClr val="607698"/>
                          </a:solidFill>
                          <a:latin typeface="Calibri" panose="020F0502020204030204" pitchFamily="34" charset="0"/>
                          <a:cs typeface="Calibri" panose="020F0502020204030204" pitchFamily="34" charset="0"/>
                          <a:sym typeface="Futura"/>
                        </a:rPr>
                        <a:t> des âges… </a:t>
                      </a:r>
                      <a:br>
                        <a:rPr lang="fr-BE" sz="1600" b="0" i="0" dirty="0">
                          <a:solidFill>
                            <a:srgbClr val="607698"/>
                          </a:solidFill>
                          <a:latin typeface="Calibri" panose="020F0502020204030204" pitchFamily="34" charset="0"/>
                          <a:cs typeface="Calibri" panose="020F0502020204030204" pitchFamily="34" charset="0"/>
                          <a:sym typeface="Futura"/>
                        </a:rPr>
                      </a:br>
                      <a:r>
                        <a:rPr lang="fr-BE" sz="1600" b="0" i="0" dirty="0">
                          <a:solidFill>
                            <a:srgbClr val="607698"/>
                          </a:solidFill>
                          <a:latin typeface="Calibri" panose="020F0502020204030204" pitchFamily="34" charset="0"/>
                          <a:cs typeface="Calibri" panose="020F0502020204030204" pitchFamily="34" charset="0"/>
                          <a:sym typeface="Futura"/>
                        </a:rPr>
                        <a:t>Une </a:t>
                      </a:r>
                      <a:r>
                        <a:rPr lang="fr-BE" sz="1600" b="0" i="1" dirty="0">
                          <a:solidFill>
                            <a:srgbClr val="607698"/>
                          </a:solidFill>
                          <a:latin typeface="Calibri" panose="020F0502020204030204" pitchFamily="34" charset="0"/>
                          <a:cs typeface="Calibri" panose="020F0502020204030204" pitchFamily="34" charset="0"/>
                          <a:sym typeface="Futura"/>
                        </a:rPr>
                        <a:t>pyramide</a:t>
                      </a:r>
                      <a:r>
                        <a:rPr lang="fr-BE" sz="1600" b="0" i="0" dirty="0">
                          <a:solidFill>
                            <a:srgbClr val="607698"/>
                          </a:solidFill>
                          <a:latin typeface="Calibri" panose="020F0502020204030204" pitchFamily="34" charset="0"/>
                          <a:cs typeface="Calibri" panose="020F0502020204030204" pitchFamily="34" charset="0"/>
                          <a:sym typeface="Futura"/>
                        </a:rPr>
                        <a:t>, polyèdre mathématique</a:t>
                      </a:r>
                      <a:endPar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444763439"/>
                  </a:ext>
                </a:extLst>
              </a:tr>
              <a:tr h="370840">
                <a:tc rowSpan="3">
                  <a:txBody>
                    <a:bodyPr/>
                    <a:lstStyle/>
                    <a:p>
                      <a:pPr algn="l"/>
                      <a:r>
                        <a:rPr lang="fr-FR" sz="2400" b="1" i="0" dirty="0">
                          <a:solidFill>
                            <a:srgbClr val="9DC1B3"/>
                          </a:solidFill>
                          <a:latin typeface="Calibri" panose="020F0502020204030204" pitchFamily="34" charset="0"/>
                          <a:cs typeface="Calibri" panose="020F0502020204030204" pitchFamily="34" charset="0"/>
                        </a:rPr>
                        <a:t>Des textes spécifiques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Types et genres (usages)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Catalogues, listes, énoncés, résumés, définitions, démonstrations, narrations, encyclopédies, manuels…</a:t>
                      </a:r>
                    </a:p>
                  </a:txBody>
                  <a:tcPr anchor="ctr">
                    <a:solidFill>
                      <a:srgbClr val="9DC1B3"/>
                    </a:solidFill>
                  </a:tcPr>
                </a:tc>
                <a:extLst>
                  <a:ext uri="{0D108BD9-81ED-4DB2-BD59-A6C34878D82A}">
                    <a16:rowId xmlns:a16="http://schemas.microsoft.com/office/drawing/2014/main" val="3671062699"/>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Systèmes sémiotiques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Formules, tableaux, organigrammes, plans graphiques, symboles, dessins, films, schémas, pictogrammes, cartes mentales…</a:t>
                      </a:r>
                    </a:p>
                  </a:txBody>
                  <a:tcPr anchor="ctr">
                    <a:solidFill>
                      <a:srgbClr val="9DC1B3"/>
                    </a:solidFill>
                  </a:tcPr>
                </a:tc>
                <a:extLst>
                  <a:ext uri="{0D108BD9-81ED-4DB2-BD59-A6C34878D82A}">
                    <a16:rowId xmlns:a16="http://schemas.microsoft.com/office/drawing/2014/main" val="3404475742"/>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Densité, condensation de l’information</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Résumés, définitions, synthèses…</a:t>
                      </a:r>
                    </a:p>
                  </a:txBody>
                  <a:tcPr anchor="ctr">
                    <a:solidFill>
                      <a:srgbClr val="9DC1B3"/>
                    </a:solidFill>
                  </a:tcPr>
                </a:tc>
                <a:extLst>
                  <a:ext uri="{0D108BD9-81ED-4DB2-BD59-A6C34878D82A}">
                    <a16:rowId xmlns:a16="http://schemas.microsoft.com/office/drawing/2014/main" val="626606869"/>
                  </a:ext>
                </a:extLst>
              </a:tr>
            </a:tbl>
          </a:graphicData>
        </a:graphic>
      </p:graphicFrame>
      <p:sp>
        <p:nvSpPr>
          <p:cNvPr id="4" name="ZoneTexte 3">
            <a:extLst>
              <a:ext uri="{FF2B5EF4-FFF2-40B4-BE49-F238E27FC236}">
                <a16:creationId xmlns:a16="http://schemas.microsoft.com/office/drawing/2014/main" id="{0960F09A-7B91-9941-B35A-2B966842BA83}"/>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L’ENSEIGNANT EXPOSE LES SAVOIRS</a:t>
            </a:r>
          </a:p>
        </p:txBody>
      </p:sp>
      <p:pic>
        <p:nvPicPr>
          <p:cNvPr id="5" name="39-00" descr="39-00">
            <a:hlinkClick r:id="" action="ppaction://media"/>
            <a:extLst>
              <a:ext uri="{FF2B5EF4-FFF2-40B4-BE49-F238E27FC236}">
                <a16:creationId xmlns:a16="http://schemas.microsoft.com/office/drawing/2014/main" id="{FFEBE491-18EA-4540-97FE-2F30B42EF0D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88" y="1588"/>
            <a:ext cx="812800" cy="812800"/>
          </a:xfrm>
          <a:prstGeom prst="rect">
            <a:avLst/>
          </a:prstGeom>
        </p:spPr>
      </p:pic>
    </p:spTree>
    <p:extLst>
      <p:ext uri="{BB962C8B-B14F-4D97-AF65-F5344CB8AC3E}">
        <p14:creationId xmlns:p14="http://schemas.microsoft.com/office/powerpoint/2010/main" val="33609244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8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130D2E9-4582-A54B-A6CD-7DACD99030DC}"/>
              </a:ext>
            </a:extLst>
          </p:cNvPr>
          <p:cNvSpPr>
            <a:spLocks noGrp="1"/>
          </p:cNvSpPr>
          <p:nvPr>
            <p:ph type="sldNum" sz="quarter" idx="10"/>
          </p:nvPr>
        </p:nvSpPr>
        <p:spPr/>
        <p:txBody>
          <a:bodyPr/>
          <a:lstStyle/>
          <a:p>
            <a:pPr>
              <a:defRPr/>
            </a:pPr>
            <a:fld id="{D3036D68-4E86-F94A-9456-7B26DF1855FE}" type="slidenum">
              <a:rPr lang="fr-BE" smtClean="0"/>
              <a:pPr>
                <a:defRPr/>
              </a:pPr>
              <a:t>40</a:t>
            </a:fld>
            <a:endParaRPr lang="fr-BE" dirty="0"/>
          </a:p>
        </p:txBody>
      </p:sp>
      <p:graphicFrame>
        <p:nvGraphicFramePr>
          <p:cNvPr id="3" name="Tableau 2">
            <a:extLst>
              <a:ext uri="{FF2B5EF4-FFF2-40B4-BE49-F238E27FC236}">
                <a16:creationId xmlns:a16="http://schemas.microsoft.com/office/drawing/2014/main" id="{84337620-3697-CB40-9879-C14159614D6B}"/>
              </a:ext>
            </a:extLst>
          </p:cNvPr>
          <p:cNvGraphicFramePr>
            <a:graphicFrameLocks noGrp="1"/>
          </p:cNvGraphicFramePr>
          <p:nvPr>
            <p:extLst>
              <p:ext uri="{D42A27DB-BD31-4B8C-83A1-F6EECF244321}">
                <p14:modId xmlns:p14="http://schemas.microsoft.com/office/powerpoint/2010/main" val="2120066998"/>
              </p:ext>
            </p:extLst>
          </p:nvPr>
        </p:nvGraphicFramePr>
        <p:xfrm>
          <a:off x="1478948" y="954980"/>
          <a:ext cx="7116165" cy="6065520"/>
        </p:xfrm>
        <a:graphic>
          <a:graphicData uri="http://schemas.openxmlformats.org/drawingml/2006/table">
            <a:tbl>
              <a:tblPr bandRow="1">
                <a:tableStyleId>{5C22544A-7EE6-4342-B048-85BDC9FD1C3A}</a:tableStyleId>
              </a:tblPr>
              <a:tblGrid>
                <a:gridCol w="1624080">
                  <a:extLst>
                    <a:ext uri="{9D8B030D-6E8A-4147-A177-3AD203B41FA5}">
                      <a16:colId xmlns:a16="http://schemas.microsoft.com/office/drawing/2014/main" val="3963312116"/>
                    </a:ext>
                  </a:extLst>
                </a:gridCol>
                <a:gridCol w="1623518">
                  <a:extLst>
                    <a:ext uri="{9D8B030D-6E8A-4147-A177-3AD203B41FA5}">
                      <a16:colId xmlns:a16="http://schemas.microsoft.com/office/drawing/2014/main" val="3870802489"/>
                    </a:ext>
                  </a:extLst>
                </a:gridCol>
                <a:gridCol w="3868567">
                  <a:extLst>
                    <a:ext uri="{9D8B030D-6E8A-4147-A177-3AD203B41FA5}">
                      <a16:colId xmlns:a16="http://schemas.microsoft.com/office/drawing/2014/main" val="4152857687"/>
                    </a:ext>
                  </a:extLst>
                </a:gridCol>
              </a:tblGrid>
              <a:tr h="370840">
                <a:tc rowSpan="2">
                  <a:txBody>
                    <a:bodyPr/>
                    <a:lstStyle/>
                    <a:p>
                      <a:pPr algn="l"/>
                      <a:r>
                        <a:rPr lang="fr-FR" sz="2400" b="1" i="0" dirty="0">
                          <a:solidFill>
                            <a:schemeClr val="bg1"/>
                          </a:solidFill>
                          <a:latin typeface="Calibri" panose="020F0502020204030204" pitchFamily="34" charset="0"/>
                          <a:cs typeface="Calibri" panose="020F0502020204030204" pitchFamily="34" charset="0"/>
                        </a:rPr>
                        <a:t>Des mots spécifiques</a:t>
                      </a:r>
                    </a:p>
                  </a:txBody>
                  <a:tcPr anchor="ctr">
                    <a:solidFill>
                      <a:srgbClr val="607698"/>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Abstraction conceptuelle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Il pleut …</a:t>
                      </a:r>
                      <a:b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b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Des précipitations pluvieuses</a:t>
                      </a:r>
                    </a:p>
                    <a:p>
                      <a:pPr marL="0" marR="0" indent="0" algn="l" defTabSz="584200" rtl="0" fontAlgn="auto" latinLnBrk="0" hangingPunct="0">
                        <a:spcBef>
                          <a:spcPts val="0"/>
                        </a:spcBef>
                        <a:spcAft>
                          <a:spcPts val="0"/>
                        </a:spcAft>
                        <a:buClrTx/>
                        <a:buSzTx/>
                        <a:buFontTx/>
                        <a:buNone/>
                        <a:tabLst/>
                      </a:pPr>
                      <a:r>
                        <a:rPr lang="fr-BE" sz="1600" b="0" i="0" dirty="0">
                          <a:solidFill>
                            <a:srgbClr val="607698"/>
                          </a:solidFill>
                          <a:latin typeface="Calibri" panose="020F0502020204030204" pitchFamily="34" charset="0"/>
                          <a:cs typeface="Calibri" panose="020F0502020204030204" pitchFamily="34" charset="0"/>
                          <a:sym typeface="Futura"/>
                        </a:rPr>
                        <a:t>Jacques observe…</a:t>
                      </a:r>
                      <a:br>
                        <a:rPr lang="fr-BE" sz="1600" b="0" i="0" dirty="0">
                          <a:solidFill>
                            <a:srgbClr val="607698"/>
                          </a:solidFill>
                          <a:latin typeface="Calibri" panose="020F0502020204030204" pitchFamily="34" charset="0"/>
                          <a:cs typeface="Calibri" panose="020F0502020204030204" pitchFamily="34" charset="0"/>
                          <a:sym typeface="Futura"/>
                        </a:rPr>
                      </a:br>
                      <a:r>
                        <a:rPr lang="fr-BE" sz="1600" b="0" i="0" dirty="0">
                          <a:solidFill>
                            <a:srgbClr val="607698"/>
                          </a:solidFill>
                          <a:latin typeface="Calibri" panose="020F0502020204030204" pitchFamily="34" charset="0"/>
                          <a:cs typeface="Calibri" panose="020F0502020204030204" pitchFamily="34" charset="0"/>
                          <a:sym typeface="Futura"/>
                        </a:rPr>
                        <a:t>On a observé que… </a:t>
                      </a:r>
                      <a:br>
                        <a:rPr lang="fr-BE" sz="1600" b="0" i="0" dirty="0">
                          <a:solidFill>
                            <a:srgbClr val="607698"/>
                          </a:solidFill>
                          <a:latin typeface="Calibri" panose="020F0502020204030204" pitchFamily="34" charset="0"/>
                          <a:cs typeface="Calibri" panose="020F0502020204030204" pitchFamily="34" charset="0"/>
                          <a:sym typeface="Futura"/>
                        </a:rPr>
                      </a:br>
                      <a:r>
                        <a:rPr lang="fr-BE" sz="1600" b="0" i="0" dirty="0">
                          <a:solidFill>
                            <a:srgbClr val="607698"/>
                          </a:solidFill>
                          <a:latin typeface="Calibri" panose="020F0502020204030204" pitchFamily="34" charset="0"/>
                          <a:cs typeface="Calibri" panose="020F0502020204030204" pitchFamily="34" charset="0"/>
                          <a:sym typeface="Futura"/>
                        </a:rPr>
                        <a:t>L’observation porte sur…</a:t>
                      </a:r>
                    </a:p>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Addition, équivalence,</a:t>
                      </a:r>
                      <a:r>
                        <a:rPr lang="fr-BE" sz="1600" b="0" i="0" dirty="0">
                          <a:solidFill>
                            <a:srgbClr val="607698"/>
                          </a:solidFill>
                          <a:latin typeface="Calibri" panose="020F0502020204030204" pitchFamily="34" charset="0"/>
                          <a:cs typeface="Calibri" panose="020F0502020204030204" pitchFamily="34" charset="0"/>
                          <a:sym typeface="Futura"/>
                        </a:rPr>
                        <a:t> accord, concordance, conjuguer…</a:t>
                      </a:r>
                      <a:endPar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390652443"/>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607698"/>
                          </a:solidFill>
                          <a:latin typeface="Calibri" panose="020F0502020204030204" pitchFamily="34" charset="0"/>
                          <a:cs typeface="Calibri" panose="020F0502020204030204" pitchFamily="34" charset="0"/>
                        </a:rPr>
                        <a:t>Polysémie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1"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 un animal…</a:t>
                      </a:r>
                      <a:b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 une liste…</a:t>
                      </a:r>
                      <a:b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 un plan…</a:t>
                      </a:r>
                    </a:p>
                    <a:p>
                      <a:pPr marL="0" marR="0" indent="0" algn="l" defTabSz="584200" rtl="0" fontAlgn="auto" latinLnBrk="0" hangingPunct="0">
                        <a:spcBef>
                          <a:spcPts val="0"/>
                        </a:spcBef>
                        <a:spcAft>
                          <a:spcPts val="0"/>
                        </a:spcAft>
                        <a:buClrTx/>
                        <a:buSzTx/>
                        <a:buFontTx/>
                        <a:buNone/>
                        <a:tabLst/>
                      </a:pPr>
                      <a:r>
                        <a:rPr lang="fr-BE" sz="1600" b="0" i="0" dirty="0">
                          <a:solidFill>
                            <a:srgbClr val="607698"/>
                          </a:solidFill>
                          <a:latin typeface="Calibri" panose="020F0502020204030204" pitchFamily="34" charset="0"/>
                          <a:cs typeface="Calibri" panose="020F0502020204030204" pitchFamily="34" charset="0"/>
                          <a:sym typeface="Futura"/>
                        </a:rPr>
                        <a:t>Une </a:t>
                      </a:r>
                      <a:r>
                        <a:rPr lang="fr-BE" sz="1600" b="0" i="1" dirty="0">
                          <a:solidFill>
                            <a:srgbClr val="607698"/>
                          </a:solidFill>
                          <a:latin typeface="Calibri" panose="020F0502020204030204" pitchFamily="34" charset="0"/>
                          <a:cs typeface="Calibri" panose="020F0502020204030204" pitchFamily="34" charset="0"/>
                          <a:sym typeface="Futura"/>
                        </a:rPr>
                        <a:t>pyramide</a:t>
                      </a:r>
                      <a:r>
                        <a:rPr lang="fr-BE" sz="1600" b="0" i="0" dirty="0">
                          <a:solidFill>
                            <a:srgbClr val="607698"/>
                          </a:solidFill>
                          <a:latin typeface="Calibri" panose="020F0502020204030204" pitchFamily="34" charset="0"/>
                          <a:cs typeface="Calibri" panose="020F0502020204030204" pitchFamily="34" charset="0"/>
                          <a:sym typeface="Futura"/>
                        </a:rPr>
                        <a:t> égyptienne ou aztèque…</a:t>
                      </a:r>
                      <a:br>
                        <a:rPr lang="fr-BE" sz="1600" b="0" i="0" dirty="0">
                          <a:solidFill>
                            <a:srgbClr val="607698"/>
                          </a:solidFill>
                          <a:latin typeface="Calibri" panose="020F0502020204030204" pitchFamily="34" charset="0"/>
                          <a:cs typeface="Calibri" panose="020F0502020204030204" pitchFamily="34" charset="0"/>
                          <a:sym typeface="Futura"/>
                        </a:rPr>
                      </a:br>
                      <a:r>
                        <a:rPr lang="fr-BE" sz="1600" b="0" i="0" dirty="0">
                          <a:solidFill>
                            <a:srgbClr val="607698"/>
                          </a:solidFill>
                          <a:latin typeface="Calibri" panose="020F0502020204030204" pitchFamily="34" charset="0"/>
                          <a:cs typeface="Calibri" panose="020F0502020204030204" pitchFamily="34" charset="0"/>
                          <a:sym typeface="Futura"/>
                        </a:rPr>
                        <a:t>Une </a:t>
                      </a:r>
                      <a:r>
                        <a:rPr lang="fr-BE" sz="1600" b="0" i="1" dirty="0">
                          <a:solidFill>
                            <a:srgbClr val="607698"/>
                          </a:solidFill>
                          <a:latin typeface="Calibri" panose="020F0502020204030204" pitchFamily="34" charset="0"/>
                          <a:cs typeface="Calibri" panose="020F0502020204030204" pitchFamily="34" charset="0"/>
                          <a:sym typeface="Futura"/>
                        </a:rPr>
                        <a:t>pyramide</a:t>
                      </a:r>
                      <a:r>
                        <a:rPr lang="fr-BE" sz="1600" b="0" i="0" dirty="0">
                          <a:solidFill>
                            <a:srgbClr val="607698"/>
                          </a:solidFill>
                          <a:latin typeface="Calibri" panose="020F0502020204030204" pitchFamily="34" charset="0"/>
                          <a:cs typeface="Calibri" panose="020F0502020204030204" pitchFamily="34" charset="0"/>
                          <a:sym typeface="Futura"/>
                        </a:rPr>
                        <a:t> alimentaire…</a:t>
                      </a:r>
                      <a:br>
                        <a:rPr lang="fr-BE" sz="1600" b="0" i="0" dirty="0">
                          <a:solidFill>
                            <a:srgbClr val="607698"/>
                          </a:solidFill>
                          <a:latin typeface="Calibri" panose="020F0502020204030204" pitchFamily="34" charset="0"/>
                          <a:cs typeface="Calibri" panose="020F0502020204030204" pitchFamily="34" charset="0"/>
                          <a:sym typeface="Futura"/>
                        </a:rPr>
                      </a:br>
                      <a:r>
                        <a:rPr lang="fr-BE" sz="1600" b="0" i="0" dirty="0">
                          <a:solidFill>
                            <a:srgbClr val="607698"/>
                          </a:solidFill>
                          <a:latin typeface="Calibri" panose="020F0502020204030204" pitchFamily="34" charset="0"/>
                          <a:cs typeface="Calibri" panose="020F0502020204030204" pitchFamily="34" charset="0"/>
                          <a:sym typeface="Futura"/>
                        </a:rPr>
                        <a:t>Une </a:t>
                      </a:r>
                      <a:r>
                        <a:rPr lang="fr-BE" sz="1600" b="0" i="1" dirty="0">
                          <a:solidFill>
                            <a:srgbClr val="607698"/>
                          </a:solidFill>
                          <a:latin typeface="Calibri" panose="020F0502020204030204" pitchFamily="34" charset="0"/>
                          <a:cs typeface="Calibri" panose="020F0502020204030204" pitchFamily="34" charset="0"/>
                          <a:sym typeface="Futura"/>
                        </a:rPr>
                        <a:t>pyramide</a:t>
                      </a:r>
                      <a:r>
                        <a:rPr lang="fr-BE" sz="1600" b="0" i="0" dirty="0">
                          <a:solidFill>
                            <a:srgbClr val="607698"/>
                          </a:solidFill>
                          <a:latin typeface="Calibri" panose="020F0502020204030204" pitchFamily="34" charset="0"/>
                          <a:cs typeface="Calibri" panose="020F0502020204030204" pitchFamily="34" charset="0"/>
                          <a:sym typeface="Futura"/>
                        </a:rPr>
                        <a:t> des âges… </a:t>
                      </a:r>
                      <a:br>
                        <a:rPr lang="fr-BE" sz="1600" b="0" i="0" dirty="0">
                          <a:solidFill>
                            <a:srgbClr val="607698"/>
                          </a:solidFill>
                          <a:latin typeface="Calibri" panose="020F0502020204030204" pitchFamily="34" charset="0"/>
                          <a:cs typeface="Calibri" panose="020F0502020204030204" pitchFamily="34" charset="0"/>
                          <a:sym typeface="Futura"/>
                        </a:rPr>
                      </a:br>
                      <a:r>
                        <a:rPr lang="fr-BE" sz="1600" b="0" i="0" dirty="0">
                          <a:solidFill>
                            <a:srgbClr val="607698"/>
                          </a:solidFill>
                          <a:latin typeface="Calibri" panose="020F0502020204030204" pitchFamily="34" charset="0"/>
                          <a:cs typeface="Calibri" panose="020F0502020204030204" pitchFamily="34" charset="0"/>
                          <a:sym typeface="Futura"/>
                        </a:rPr>
                        <a:t>Une </a:t>
                      </a:r>
                      <a:r>
                        <a:rPr lang="fr-BE" sz="1600" b="0" i="1" dirty="0">
                          <a:solidFill>
                            <a:srgbClr val="607698"/>
                          </a:solidFill>
                          <a:latin typeface="Calibri" panose="020F0502020204030204" pitchFamily="34" charset="0"/>
                          <a:cs typeface="Calibri" panose="020F0502020204030204" pitchFamily="34" charset="0"/>
                          <a:sym typeface="Futura"/>
                        </a:rPr>
                        <a:t>pyramide</a:t>
                      </a:r>
                      <a:r>
                        <a:rPr lang="fr-BE" sz="1600" b="0" i="0" dirty="0">
                          <a:solidFill>
                            <a:srgbClr val="607698"/>
                          </a:solidFill>
                          <a:latin typeface="Calibri" panose="020F0502020204030204" pitchFamily="34" charset="0"/>
                          <a:cs typeface="Calibri" panose="020F0502020204030204" pitchFamily="34" charset="0"/>
                          <a:sym typeface="Futura"/>
                        </a:rPr>
                        <a:t>, polyèdre mathématique</a:t>
                      </a:r>
                      <a:endPar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444763439"/>
                  </a:ext>
                </a:extLst>
              </a:tr>
              <a:tr h="370840">
                <a:tc rowSpan="3">
                  <a:txBody>
                    <a:bodyPr/>
                    <a:lstStyle/>
                    <a:p>
                      <a:pPr algn="l"/>
                      <a:r>
                        <a:rPr lang="fr-FR" sz="2400" b="1" i="0" dirty="0">
                          <a:solidFill>
                            <a:srgbClr val="9DC1B3"/>
                          </a:solidFill>
                          <a:latin typeface="Calibri" panose="020F0502020204030204" pitchFamily="34" charset="0"/>
                          <a:cs typeface="Calibri" panose="020F0502020204030204" pitchFamily="34" charset="0"/>
                        </a:rPr>
                        <a:t>Des textes spécifiques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Types et genres (usages)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Catalogues, listes, énoncés, résumés, définitions, démonstrations, narrations, encyclopédies, manuels…</a:t>
                      </a:r>
                    </a:p>
                  </a:txBody>
                  <a:tcPr anchor="ctr">
                    <a:solidFill>
                      <a:srgbClr val="9DC1B3"/>
                    </a:solidFill>
                  </a:tcPr>
                </a:tc>
                <a:extLst>
                  <a:ext uri="{0D108BD9-81ED-4DB2-BD59-A6C34878D82A}">
                    <a16:rowId xmlns:a16="http://schemas.microsoft.com/office/drawing/2014/main" val="3671062699"/>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Systèmes sémiotiques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Formules, tableaux, organigrammes, plans graphiques, symboles, dessins, films, schémas, pictogrammes, cartes mentales…</a:t>
                      </a:r>
                    </a:p>
                  </a:txBody>
                  <a:tcPr anchor="ctr">
                    <a:solidFill>
                      <a:srgbClr val="9DC1B3"/>
                    </a:solidFill>
                  </a:tcPr>
                </a:tc>
                <a:extLst>
                  <a:ext uri="{0D108BD9-81ED-4DB2-BD59-A6C34878D82A}">
                    <a16:rowId xmlns:a16="http://schemas.microsoft.com/office/drawing/2014/main" val="3404475742"/>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Densité, condensation de l’information</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Résumés, définitions, synthèses…</a:t>
                      </a:r>
                    </a:p>
                  </a:txBody>
                  <a:tcPr anchor="ctr">
                    <a:solidFill>
                      <a:srgbClr val="9DC1B3"/>
                    </a:solidFill>
                  </a:tcPr>
                </a:tc>
                <a:extLst>
                  <a:ext uri="{0D108BD9-81ED-4DB2-BD59-A6C34878D82A}">
                    <a16:rowId xmlns:a16="http://schemas.microsoft.com/office/drawing/2014/main" val="626606869"/>
                  </a:ext>
                </a:extLst>
              </a:tr>
            </a:tbl>
          </a:graphicData>
        </a:graphic>
      </p:graphicFrame>
      <p:sp>
        <p:nvSpPr>
          <p:cNvPr id="4" name="ZoneTexte 3">
            <a:extLst>
              <a:ext uri="{FF2B5EF4-FFF2-40B4-BE49-F238E27FC236}">
                <a16:creationId xmlns:a16="http://schemas.microsoft.com/office/drawing/2014/main" id="{0960F09A-7B91-9941-B35A-2B966842BA83}"/>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L’ENSEIGNANT EXPOSE LES SAVOIRS</a:t>
            </a:r>
          </a:p>
        </p:txBody>
      </p:sp>
      <p:pic>
        <p:nvPicPr>
          <p:cNvPr id="5" name="40-00" descr="40-00">
            <a:hlinkClick r:id="" action="ppaction://media"/>
            <a:extLst>
              <a:ext uri="{FF2B5EF4-FFF2-40B4-BE49-F238E27FC236}">
                <a16:creationId xmlns:a16="http://schemas.microsoft.com/office/drawing/2014/main" id="{F36A0A73-7636-F849-BAB6-6EE753DE181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88" y="1588"/>
            <a:ext cx="812800" cy="812800"/>
          </a:xfrm>
          <a:prstGeom prst="rect">
            <a:avLst/>
          </a:prstGeom>
        </p:spPr>
      </p:pic>
    </p:spTree>
    <p:extLst>
      <p:ext uri="{BB962C8B-B14F-4D97-AF65-F5344CB8AC3E}">
        <p14:creationId xmlns:p14="http://schemas.microsoft.com/office/powerpoint/2010/main" val="36300181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8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130D2E9-4582-A54B-A6CD-7DACD99030DC}"/>
              </a:ext>
            </a:extLst>
          </p:cNvPr>
          <p:cNvSpPr>
            <a:spLocks noGrp="1"/>
          </p:cNvSpPr>
          <p:nvPr>
            <p:ph type="sldNum" sz="quarter" idx="10"/>
          </p:nvPr>
        </p:nvSpPr>
        <p:spPr/>
        <p:txBody>
          <a:bodyPr/>
          <a:lstStyle/>
          <a:p>
            <a:pPr>
              <a:defRPr/>
            </a:pPr>
            <a:fld id="{D3036D68-4E86-F94A-9456-7B26DF1855FE}" type="slidenum">
              <a:rPr lang="fr-BE" smtClean="0"/>
              <a:pPr>
                <a:defRPr/>
              </a:pPr>
              <a:t>41</a:t>
            </a:fld>
            <a:endParaRPr lang="fr-BE" dirty="0"/>
          </a:p>
        </p:txBody>
      </p:sp>
      <p:graphicFrame>
        <p:nvGraphicFramePr>
          <p:cNvPr id="3" name="Tableau 2">
            <a:extLst>
              <a:ext uri="{FF2B5EF4-FFF2-40B4-BE49-F238E27FC236}">
                <a16:creationId xmlns:a16="http://schemas.microsoft.com/office/drawing/2014/main" id="{84337620-3697-CB40-9879-C14159614D6B}"/>
              </a:ext>
            </a:extLst>
          </p:cNvPr>
          <p:cNvGraphicFramePr>
            <a:graphicFrameLocks noGrp="1"/>
          </p:cNvGraphicFramePr>
          <p:nvPr>
            <p:extLst>
              <p:ext uri="{D42A27DB-BD31-4B8C-83A1-F6EECF244321}">
                <p14:modId xmlns:p14="http://schemas.microsoft.com/office/powerpoint/2010/main" val="3627559840"/>
              </p:ext>
            </p:extLst>
          </p:nvPr>
        </p:nvGraphicFramePr>
        <p:xfrm>
          <a:off x="1478948" y="954980"/>
          <a:ext cx="7116165" cy="6065520"/>
        </p:xfrm>
        <a:graphic>
          <a:graphicData uri="http://schemas.openxmlformats.org/drawingml/2006/table">
            <a:tbl>
              <a:tblPr bandRow="1">
                <a:tableStyleId>{5C22544A-7EE6-4342-B048-85BDC9FD1C3A}</a:tableStyleId>
              </a:tblPr>
              <a:tblGrid>
                <a:gridCol w="1624080">
                  <a:extLst>
                    <a:ext uri="{9D8B030D-6E8A-4147-A177-3AD203B41FA5}">
                      <a16:colId xmlns:a16="http://schemas.microsoft.com/office/drawing/2014/main" val="3963312116"/>
                    </a:ext>
                  </a:extLst>
                </a:gridCol>
                <a:gridCol w="1623518">
                  <a:extLst>
                    <a:ext uri="{9D8B030D-6E8A-4147-A177-3AD203B41FA5}">
                      <a16:colId xmlns:a16="http://schemas.microsoft.com/office/drawing/2014/main" val="3870802489"/>
                    </a:ext>
                  </a:extLst>
                </a:gridCol>
                <a:gridCol w="3868567">
                  <a:extLst>
                    <a:ext uri="{9D8B030D-6E8A-4147-A177-3AD203B41FA5}">
                      <a16:colId xmlns:a16="http://schemas.microsoft.com/office/drawing/2014/main" val="4152857687"/>
                    </a:ext>
                  </a:extLst>
                </a:gridCol>
              </a:tblGrid>
              <a:tr h="370840">
                <a:tc rowSpan="2">
                  <a:txBody>
                    <a:bodyPr/>
                    <a:lstStyle/>
                    <a:p>
                      <a:pPr algn="l"/>
                      <a:r>
                        <a:rPr lang="fr-FR" sz="2400" b="1" i="0" dirty="0">
                          <a:solidFill>
                            <a:schemeClr val="bg1"/>
                          </a:solidFill>
                          <a:latin typeface="Calibri" panose="020F0502020204030204" pitchFamily="34" charset="0"/>
                          <a:cs typeface="Calibri" panose="020F0502020204030204" pitchFamily="34" charset="0"/>
                        </a:rPr>
                        <a:t>Des mots spécifiques</a:t>
                      </a:r>
                    </a:p>
                  </a:txBody>
                  <a:tcPr anchor="ctr">
                    <a:solidFill>
                      <a:srgbClr val="607698"/>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Abstraction conceptuelle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Il pleut …</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Des précipitations pluvieuses</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Jacques observe…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On a observé que…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L’observation porte sur…</a:t>
                      </a:r>
                    </a:p>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Addition, équivalence,</a:t>
                      </a:r>
                      <a:r>
                        <a:rPr lang="fr-BE" sz="1600" b="0" i="0" dirty="0">
                          <a:solidFill>
                            <a:schemeClr val="bg1"/>
                          </a:solidFill>
                          <a:latin typeface="Calibri" panose="020F0502020204030204" pitchFamily="34" charset="0"/>
                          <a:cs typeface="Calibri" panose="020F0502020204030204" pitchFamily="34" charset="0"/>
                          <a:sym typeface="Futura"/>
                        </a:rPr>
                        <a:t> accord, concordance, conjuguer…</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390652443"/>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607698"/>
                          </a:solidFill>
                          <a:latin typeface="Calibri" panose="020F0502020204030204" pitchFamily="34" charset="0"/>
                          <a:cs typeface="Calibri" panose="020F0502020204030204" pitchFamily="34" charset="0"/>
                        </a:rPr>
                        <a:t>Polysémie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1"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 un animal…</a:t>
                      </a:r>
                      <a:b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 une liste…</a:t>
                      </a:r>
                      <a:b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 un plan…</a:t>
                      </a:r>
                    </a:p>
                    <a:p>
                      <a:pPr marL="0" marR="0" indent="0" algn="l" defTabSz="584200" rtl="0" fontAlgn="auto" latinLnBrk="0" hangingPunct="0">
                        <a:spcBef>
                          <a:spcPts val="0"/>
                        </a:spcBef>
                        <a:spcAft>
                          <a:spcPts val="0"/>
                        </a:spcAft>
                        <a:buClrTx/>
                        <a:buSzTx/>
                        <a:buFontTx/>
                        <a:buNone/>
                        <a:tabLst/>
                      </a:pPr>
                      <a:r>
                        <a:rPr lang="fr-BE" sz="1600" b="0" i="0" dirty="0">
                          <a:solidFill>
                            <a:srgbClr val="607698"/>
                          </a:solidFill>
                          <a:latin typeface="Calibri" panose="020F0502020204030204" pitchFamily="34" charset="0"/>
                          <a:cs typeface="Calibri" panose="020F0502020204030204" pitchFamily="34" charset="0"/>
                          <a:sym typeface="Futura"/>
                        </a:rPr>
                        <a:t>Une </a:t>
                      </a:r>
                      <a:r>
                        <a:rPr lang="fr-BE" sz="1600" b="0" i="1" dirty="0">
                          <a:solidFill>
                            <a:srgbClr val="607698"/>
                          </a:solidFill>
                          <a:latin typeface="Calibri" panose="020F0502020204030204" pitchFamily="34" charset="0"/>
                          <a:cs typeface="Calibri" panose="020F0502020204030204" pitchFamily="34" charset="0"/>
                          <a:sym typeface="Futura"/>
                        </a:rPr>
                        <a:t>pyramide</a:t>
                      </a:r>
                      <a:r>
                        <a:rPr lang="fr-BE" sz="1600" b="0" i="0" dirty="0">
                          <a:solidFill>
                            <a:srgbClr val="607698"/>
                          </a:solidFill>
                          <a:latin typeface="Calibri" panose="020F0502020204030204" pitchFamily="34" charset="0"/>
                          <a:cs typeface="Calibri" panose="020F0502020204030204" pitchFamily="34" charset="0"/>
                          <a:sym typeface="Futura"/>
                        </a:rPr>
                        <a:t> égyptienne ou aztèque…</a:t>
                      </a:r>
                      <a:br>
                        <a:rPr lang="fr-BE" sz="1600" b="0" i="0" dirty="0">
                          <a:solidFill>
                            <a:srgbClr val="607698"/>
                          </a:solidFill>
                          <a:latin typeface="Calibri" panose="020F0502020204030204" pitchFamily="34" charset="0"/>
                          <a:cs typeface="Calibri" panose="020F0502020204030204" pitchFamily="34" charset="0"/>
                          <a:sym typeface="Futura"/>
                        </a:rPr>
                      </a:br>
                      <a:r>
                        <a:rPr lang="fr-BE" sz="1600" b="0" i="0" dirty="0">
                          <a:solidFill>
                            <a:srgbClr val="607698"/>
                          </a:solidFill>
                          <a:latin typeface="Calibri" panose="020F0502020204030204" pitchFamily="34" charset="0"/>
                          <a:cs typeface="Calibri" panose="020F0502020204030204" pitchFamily="34" charset="0"/>
                          <a:sym typeface="Futura"/>
                        </a:rPr>
                        <a:t>Une </a:t>
                      </a:r>
                      <a:r>
                        <a:rPr lang="fr-BE" sz="1600" b="0" i="1" dirty="0">
                          <a:solidFill>
                            <a:srgbClr val="607698"/>
                          </a:solidFill>
                          <a:latin typeface="Calibri" panose="020F0502020204030204" pitchFamily="34" charset="0"/>
                          <a:cs typeface="Calibri" panose="020F0502020204030204" pitchFamily="34" charset="0"/>
                          <a:sym typeface="Futura"/>
                        </a:rPr>
                        <a:t>pyramide</a:t>
                      </a:r>
                      <a:r>
                        <a:rPr lang="fr-BE" sz="1600" b="0" i="0" dirty="0">
                          <a:solidFill>
                            <a:srgbClr val="607698"/>
                          </a:solidFill>
                          <a:latin typeface="Calibri" panose="020F0502020204030204" pitchFamily="34" charset="0"/>
                          <a:cs typeface="Calibri" panose="020F0502020204030204" pitchFamily="34" charset="0"/>
                          <a:sym typeface="Futura"/>
                        </a:rPr>
                        <a:t> alimentaire…</a:t>
                      </a:r>
                      <a:br>
                        <a:rPr lang="fr-BE" sz="1600" b="0" i="0" dirty="0">
                          <a:solidFill>
                            <a:srgbClr val="607698"/>
                          </a:solidFill>
                          <a:latin typeface="Calibri" panose="020F0502020204030204" pitchFamily="34" charset="0"/>
                          <a:cs typeface="Calibri" panose="020F0502020204030204" pitchFamily="34" charset="0"/>
                          <a:sym typeface="Futura"/>
                        </a:rPr>
                      </a:br>
                      <a:r>
                        <a:rPr lang="fr-BE" sz="1600" b="0" i="0" dirty="0">
                          <a:solidFill>
                            <a:srgbClr val="607698"/>
                          </a:solidFill>
                          <a:latin typeface="Calibri" panose="020F0502020204030204" pitchFamily="34" charset="0"/>
                          <a:cs typeface="Calibri" panose="020F0502020204030204" pitchFamily="34" charset="0"/>
                          <a:sym typeface="Futura"/>
                        </a:rPr>
                        <a:t>Une </a:t>
                      </a:r>
                      <a:r>
                        <a:rPr lang="fr-BE" sz="1600" b="0" i="1" dirty="0">
                          <a:solidFill>
                            <a:srgbClr val="607698"/>
                          </a:solidFill>
                          <a:latin typeface="Calibri" panose="020F0502020204030204" pitchFamily="34" charset="0"/>
                          <a:cs typeface="Calibri" panose="020F0502020204030204" pitchFamily="34" charset="0"/>
                          <a:sym typeface="Futura"/>
                        </a:rPr>
                        <a:t>pyramide</a:t>
                      </a:r>
                      <a:r>
                        <a:rPr lang="fr-BE" sz="1600" b="0" i="0" dirty="0">
                          <a:solidFill>
                            <a:srgbClr val="607698"/>
                          </a:solidFill>
                          <a:latin typeface="Calibri" panose="020F0502020204030204" pitchFamily="34" charset="0"/>
                          <a:cs typeface="Calibri" panose="020F0502020204030204" pitchFamily="34" charset="0"/>
                          <a:sym typeface="Futura"/>
                        </a:rPr>
                        <a:t> des âges… </a:t>
                      </a:r>
                      <a:br>
                        <a:rPr lang="fr-BE" sz="1600" b="0" i="0" dirty="0">
                          <a:solidFill>
                            <a:srgbClr val="607698"/>
                          </a:solidFill>
                          <a:latin typeface="Calibri" panose="020F0502020204030204" pitchFamily="34" charset="0"/>
                          <a:cs typeface="Calibri" panose="020F0502020204030204" pitchFamily="34" charset="0"/>
                          <a:sym typeface="Futura"/>
                        </a:rPr>
                      </a:br>
                      <a:r>
                        <a:rPr lang="fr-BE" sz="1600" b="0" i="0" dirty="0">
                          <a:solidFill>
                            <a:srgbClr val="607698"/>
                          </a:solidFill>
                          <a:latin typeface="Calibri" panose="020F0502020204030204" pitchFamily="34" charset="0"/>
                          <a:cs typeface="Calibri" panose="020F0502020204030204" pitchFamily="34" charset="0"/>
                          <a:sym typeface="Futura"/>
                        </a:rPr>
                        <a:t>Une </a:t>
                      </a:r>
                      <a:r>
                        <a:rPr lang="fr-BE" sz="1600" b="0" i="1" dirty="0">
                          <a:solidFill>
                            <a:srgbClr val="607698"/>
                          </a:solidFill>
                          <a:latin typeface="Calibri" panose="020F0502020204030204" pitchFamily="34" charset="0"/>
                          <a:cs typeface="Calibri" panose="020F0502020204030204" pitchFamily="34" charset="0"/>
                          <a:sym typeface="Futura"/>
                        </a:rPr>
                        <a:t>pyramide</a:t>
                      </a:r>
                      <a:r>
                        <a:rPr lang="fr-BE" sz="1600" b="0" i="0" dirty="0">
                          <a:solidFill>
                            <a:srgbClr val="607698"/>
                          </a:solidFill>
                          <a:latin typeface="Calibri" panose="020F0502020204030204" pitchFamily="34" charset="0"/>
                          <a:cs typeface="Calibri" panose="020F0502020204030204" pitchFamily="34" charset="0"/>
                          <a:sym typeface="Futura"/>
                        </a:rPr>
                        <a:t>, polyèdre mathématique</a:t>
                      </a:r>
                      <a:endPar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444763439"/>
                  </a:ext>
                </a:extLst>
              </a:tr>
              <a:tr h="370840">
                <a:tc rowSpan="3">
                  <a:txBody>
                    <a:bodyPr/>
                    <a:lstStyle/>
                    <a:p>
                      <a:pPr algn="l"/>
                      <a:r>
                        <a:rPr lang="fr-FR" sz="2400" b="1" i="0" dirty="0">
                          <a:solidFill>
                            <a:srgbClr val="9DC1B3"/>
                          </a:solidFill>
                          <a:latin typeface="Calibri" panose="020F0502020204030204" pitchFamily="34" charset="0"/>
                          <a:cs typeface="Calibri" panose="020F0502020204030204" pitchFamily="34" charset="0"/>
                        </a:rPr>
                        <a:t>Des textes spécifiques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Types et genres (usages)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Catalogues, listes, énoncés, résumés, définitions, démonstrations, narrations, encyclopédies, manuels…</a:t>
                      </a:r>
                    </a:p>
                  </a:txBody>
                  <a:tcPr anchor="ctr">
                    <a:solidFill>
                      <a:srgbClr val="9DC1B3"/>
                    </a:solidFill>
                  </a:tcPr>
                </a:tc>
                <a:extLst>
                  <a:ext uri="{0D108BD9-81ED-4DB2-BD59-A6C34878D82A}">
                    <a16:rowId xmlns:a16="http://schemas.microsoft.com/office/drawing/2014/main" val="3671062699"/>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Systèmes sémiotiques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Formules, tableaux, organigrammes, plans graphiques, symboles, dessins, films, schémas, pictogrammes, cartes mentales…</a:t>
                      </a:r>
                    </a:p>
                  </a:txBody>
                  <a:tcPr anchor="ctr">
                    <a:solidFill>
                      <a:srgbClr val="9DC1B3"/>
                    </a:solidFill>
                  </a:tcPr>
                </a:tc>
                <a:extLst>
                  <a:ext uri="{0D108BD9-81ED-4DB2-BD59-A6C34878D82A}">
                    <a16:rowId xmlns:a16="http://schemas.microsoft.com/office/drawing/2014/main" val="3404475742"/>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Densité, condensation de l’information</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Résumés, définitions, synthèses…</a:t>
                      </a:r>
                    </a:p>
                  </a:txBody>
                  <a:tcPr anchor="ctr">
                    <a:solidFill>
                      <a:srgbClr val="9DC1B3"/>
                    </a:solidFill>
                  </a:tcPr>
                </a:tc>
                <a:extLst>
                  <a:ext uri="{0D108BD9-81ED-4DB2-BD59-A6C34878D82A}">
                    <a16:rowId xmlns:a16="http://schemas.microsoft.com/office/drawing/2014/main" val="626606869"/>
                  </a:ext>
                </a:extLst>
              </a:tr>
            </a:tbl>
          </a:graphicData>
        </a:graphic>
      </p:graphicFrame>
      <p:sp>
        <p:nvSpPr>
          <p:cNvPr id="4" name="ZoneTexte 3">
            <a:extLst>
              <a:ext uri="{FF2B5EF4-FFF2-40B4-BE49-F238E27FC236}">
                <a16:creationId xmlns:a16="http://schemas.microsoft.com/office/drawing/2014/main" id="{0960F09A-7B91-9941-B35A-2B966842BA83}"/>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L’ENSEIGNANT EXPOSE LES SAVOIRS</a:t>
            </a:r>
          </a:p>
        </p:txBody>
      </p:sp>
      <p:pic>
        <p:nvPicPr>
          <p:cNvPr id="5" name="41-00" descr="41-00">
            <a:hlinkClick r:id="" action="ppaction://media"/>
            <a:extLst>
              <a:ext uri="{FF2B5EF4-FFF2-40B4-BE49-F238E27FC236}">
                <a16:creationId xmlns:a16="http://schemas.microsoft.com/office/drawing/2014/main" id="{78591720-D47E-D14D-97F3-04768E91DE6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17054203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09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130D2E9-4582-A54B-A6CD-7DACD99030DC}"/>
              </a:ext>
            </a:extLst>
          </p:cNvPr>
          <p:cNvSpPr>
            <a:spLocks noGrp="1"/>
          </p:cNvSpPr>
          <p:nvPr>
            <p:ph type="sldNum" sz="quarter" idx="10"/>
          </p:nvPr>
        </p:nvSpPr>
        <p:spPr/>
        <p:txBody>
          <a:bodyPr/>
          <a:lstStyle/>
          <a:p>
            <a:pPr>
              <a:defRPr/>
            </a:pPr>
            <a:fld id="{D3036D68-4E86-F94A-9456-7B26DF1855FE}" type="slidenum">
              <a:rPr lang="fr-BE" smtClean="0"/>
              <a:pPr>
                <a:defRPr/>
              </a:pPr>
              <a:t>42</a:t>
            </a:fld>
            <a:endParaRPr lang="fr-BE" dirty="0"/>
          </a:p>
        </p:txBody>
      </p:sp>
      <p:graphicFrame>
        <p:nvGraphicFramePr>
          <p:cNvPr id="3" name="Tableau 2">
            <a:extLst>
              <a:ext uri="{FF2B5EF4-FFF2-40B4-BE49-F238E27FC236}">
                <a16:creationId xmlns:a16="http://schemas.microsoft.com/office/drawing/2014/main" id="{84337620-3697-CB40-9879-C14159614D6B}"/>
              </a:ext>
            </a:extLst>
          </p:cNvPr>
          <p:cNvGraphicFramePr>
            <a:graphicFrameLocks noGrp="1"/>
          </p:cNvGraphicFramePr>
          <p:nvPr>
            <p:extLst>
              <p:ext uri="{D42A27DB-BD31-4B8C-83A1-F6EECF244321}">
                <p14:modId xmlns:p14="http://schemas.microsoft.com/office/powerpoint/2010/main" val="4072979281"/>
              </p:ext>
            </p:extLst>
          </p:nvPr>
        </p:nvGraphicFramePr>
        <p:xfrm>
          <a:off x="1478948" y="954980"/>
          <a:ext cx="7116165" cy="6065520"/>
        </p:xfrm>
        <a:graphic>
          <a:graphicData uri="http://schemas.openxmlformats.org/drawingml/2006/table">
            <a:tbl>
              <a:tblPr bandRow="1">
                <a:tableStyleId>{5C22544A-7EE6-4342-B048-85BDC9FD1C3A}</a:tableStyleId>
              </a:tblPr>
              <a:tblGrid>
                <a:gridCol w="1624080">
                  <a:extLst>
                    <a:ext uri="{9D8B030D-6E8A-4147-A177-3AD203B41FA5}">
                      <a16:colId xmlns:a16="http://schemas.microsoft.com/office/drawing/2014/main" val="3963312116"/>
                    </a:ext>
                  </a:extLst>
                </a:gridCol>
                <a:gridCol w="1623518">
                  <a:extLst>
                    <a:ext uri="{9D8B030D-6E8A-4147-A177-3AD203B41FA5}">
                      <a16:colId xmlns:a16="http://schemas.microsoft.com/office/drawing/2014/main" val="3870802489"/>
                    </a:ext>
                  </a:extLst>
                </a:gridCol>
                <a:gridCol w="3868567">
                  <a:extLst>
                    <a:ext uri="{9D8B030D-6E8A-4147-A177-3AD203B41FA5}">
                      <a16:colId xmlns:a16="http://schemas.microsoft.com/office/drawing/2014/main" val="4152857687"/>
                    </a:ext>
                  </a:extLst>
                </a:gridCol>
              </a:tblGrid>
              <a:tr h="370840">
                <a:tc rowSpan="2">
                  <a:txBody>
                    <a:bodyPr/>
                    <a:lstStyle/>
                    <a:p>
                      <a:pPr algn="l"/>
                      <a:r>
                        <a:rPr lang="fr-FR" sz="2400" b="1" i="0" dirty="0">
                          <a:solidFill>
                            <a:schemeClr val="bg1"/>
                          </a:solidFill>
                          <a:latin typeface="Calibri" panose="020F0502020204030204" pitchFamily="34" charset="0"/>
                          <a:cs typeface="Calibri" panose="020F0502020204030204" pitchFamily="34" charset="0"/>
                        </a:rPr>
                        <a:t>Des mots spécifiques</a:t>
                      </a:r>
                    </a:p>
                  </a:txBody>
                  <a:tcPr anchor="ctr">
                    <a:solidFill>
                      <a:srgbClr val="607698"/>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Abstraction conceptuelle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Il pleut …</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Des précipitations pluvieuses</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Jacques observe…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On a observé que…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L’observation porte sur…</a:t>
                      </a:r>
                    </a:p>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Addition, équivalence,</a:t>
                      </a:r>
                      <a:r>
                        <a:rPr lang="fr-BE" sz="1600" b="0" i="0" dirty="0">
                          <a:solidFill>
                            <a:schemeClr val="bg1"/>
                          </a:solidFill>
                          <a:latin typeface="Calibri" panose="020F0502020204030204" pitchFamily="34" charset="0"/>
                          <a:cs typeface="Calibri" panose="020F0502020204030204" pitchFamily="34" charset="0"/>
                          <a:sym typeface="Futura"/>
                        </a:rPr>
                        <a:t> accord, concordance, conjuguer…</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390652443"/>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chemeClr val="bg1"/>
                          </a:solidFill>
                          <a:latin typeface="Calibri" panose="020F0502020204030204" pitchFamily="34" charset="0"/>
                          <a:cs typeface="Calibri" panose="020F0502020204030204" pitchFamily="34" charset="0"/>
                        </a:rPr>
                        <a:t>Polysémie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1"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 un animal…</a:t>
                      </a:r>
                      <a:b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 une liste…</a:t>
                      </a:r>
                      <a:b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rPr>
                        <a:t> un plan…</a:t>
                      </a:r>
                    </a:p>
                    <a:p>
                      <a:pPr marL="0" marR="0" indent="0" algn="l" defTabSz="584200" rtl="0" fontAlgn="auto" latinLnBrk="0" hangingPunct="0">
                        <a:spcBef>
                          <a:spcPts val="0"/>
                        </a:spcBef>
                        <a:spcAft>
                          <a:spcPts val="0"/>
                        </a:spcAft>
                        <a:buClrTx/>
                        <a:buSzTx/>
                        <a:buFontTx/>
                        <a:buNone/>
                        <a:tabLst/>
                      </a:pPr>
                      <a:r>
                        <a:rPr lang="fr-BE" sz="1600" b="0" i="0" dirty="0">
                          <a:solidFill>
                            <a:srgbClr val="607698"/>
                          </a:solidFill>
                          <a:latin typeface="Calibri" panose="020F0502020204030204" pitchFamily="34" charset="0"/>
                          <a:cs typeface="Calibri" panose="020F0502020204030204" pitchFamily="34" charset="0"/>
                          <a:sym typeface="Futura"/>
                        </a:rPr>
                        <a:t>Une </a:t>
                      </a:r>
                      <a:r>
                        <a:rPr lang="fr-BE" sz="1600" b="0" i="1" dirty="0">
                          <a:solidFill>
                            <a:srgbClr val="607698"/>
                          </a:solidFill>
                          <a:latin typeface="Calibri" panose="020F0502020204030204" pitchFamily="34" charset="0"/>
                          <a:cs typeface="Calibri" panose="020F0502020204030204" pitchFamily="34" charset="0"/>
                          <a:sym typeface="Futura"/>
                        </a:rPr>
                        <a:t>pyramide</a:t>
                      </a:r>
                      <a:r>
                        <a:rPr lang="fr-BE" sz="1600" b="0" i="0" dirty="0">
                          <a:solidFill>
                            <a:srgbClr val="607698"/>
                          </a:solidFill>
                          <a:latin typeface="Calibri" panose="020F0502020204030204" pitchFamily="34" charset="0"/>
                          <a:cs typeface="Calibri" panose="020F0502020204030204" pitchFamily="34" charset="0"/>
                          <a:sym typeface="Futura"/>
                        </a:rPr>
                        <a:t> égyptienne ou aztèque…</a:t>
                      </a:r>
                      <a:br>
                        <a:rPr lang="fr-BE" sz="1600" b="0" i="0" dirty="0">
                          <a:solidFill>
                            <a:srgbClr val="607698"/>
                          </a:solidFill>
                          <a:latin typeface="Calibri" panose="020F0502020204030204" pitchFamily="34" charset="0"/>
                          <a:cs typeface="Calibri" panose="020F0502020204030204" pitchFamily="34" charset="0"/>
                          <a:sym typeface="Futura"/>
                        </a:rPr>
                      </a:br>
                      <a:r>
                        <a:rPr lang="fr-BE" sz="1600" b="0" i="0" dirty="0">
                          <a:solidFill>
                            <a:srgbClr val="607698"/>
                          </a:solidFill>
                          <a:latin typeface="Calibri" panose="020F0502020204030204" pitchFamily="34" charset="0"/>
                          <a:cs typeface="Calibri" panose="020F0502020204030204" pitchFamily="34" charset="0"/>
                          <a:sym typeface="Futura"/>
                        </a:rPr>
                        <a:t>Une </a:t>
                      </a:r>
                      <a:r>
                        <a:rPr lang="fr-BE" sz="1600" b="0" i="1" dirty="0">
                          <a:solidFill>
                            <a:srgbClr val="607698"/>
                          </a:solidFill>
                          <a:latin typeface="Calibri" panose="020F0502020204030204" pitchFamily="34" charset="0"/>
                          <a:cs typeface="Calibri" panose="020F0502020204030204" pitchFamily="34" charset="0"/>
                          <a:sym typeface="Futura"/>
                        </a:rPr>
                        <a:t>pyramide</a:t>
                      </a:r>
                      <a:r>
                        <a:rPr lang="fr-BE" sz="1600" b="0" i="0" dirty="0">
                          <a:solidFill>
                            <a:srgbClr val="607698"/>
                          </a:solidFill>
                          <a:latin typeface="Calibri" panose="020F0502020204030204" pitchFamily="34" charset="0"/>
                          <a:cs typeface="Calibri" panose="020F0502020204030204" pitchFamily="34" charset="0"/>
                          <a:sym typeface="Futura"/>
                        </a:rPr>
                        <a:t> alimentaire…</a:t>
                      </a:r>
                      <a:br>
                        <a:rPr lang="fr-BE" sz="1600" b="0" i="0" dirty="0">
                          <a:solidFill>
                            <a:srgbClr val="607698"/>
                          </a:solidFill>
                          <a:latin typeface="Calibri" panose="020F0502020204030204" pitchFamily="34" charset="0"/>
                          <a:cs typeface="Calibri" panose="020F0502020204030204" pitchFamily="34" charset="0"/>
                          <a:sym typeface="Futura"/>
                        </a:rPr>
                      </a:br>
                      <a:r>
                        <a:rPr lang="fr-BE" sz="1600" b="0" i="0" dirty="0">
                          <a:solidFill>
                            <a:srgbClr val="607698"/>
                          </a:solidFill>
                          <a:latin typeface="Calibri" panose="020F0502020204030204" pitchFamily="34" charset="0"/>
                          <a:cs typeface="Calibri" panose="020F0502020204030204" pitchFamily="34" charset="0"/>
                          <a:sym typeface="Futura"/>
                        </a:rPr>
                        <a:t>Une </a:t>
                      </a:r>
                      <a:r>
                        <a:rPr lang="fr-BE" sz="1600" b="0" i="1" dirty="0">
                          <a:solidFill>
                            <a:srgbClr val="607698"/>
                          </a:solidFill>
                          <a:latin typeface="Calibri" panose="020F0502020204030204" pitchFamily="34" charset="0"/>
                          <a:cs typeface="Calibri" panose="020F0502020204030204" pitchFamily="34" charset="0"/>
                          <a:sym typeface="Futura"/>
                        </a:rPr>
                        <a:t>pyramide</a:t>
                      </a:r>
                      <a:r>
                        <a:rPr lang="fr-BE" sz="1600" b="0" i="0" dirty="0">
                          <a:solidFill>
                            <a:srgbClr val="607698"/>
                          </a:solidFill>
                          <a:latin typeface="Calibri" panose="020F0502020204030204" pitchFamily="34" charset="0"/>
                          <a:cs typeface="Calibri" panose="020F0502020204030204" pitchFamily="34" charset="0"/>
                          <a:sym typeface="Futura"/>
                        </a:rPr>
                        <a:t> des âges… </a:t>
                      </a:r>
                      <a:br>
                        <a:rPr lang="fr-BE" sz="1600" b="0" i="0" dirty="0">
                          <a:solidFill>
                            <a:srgbClr val="607698"/>
                          </a:solidFill>
                          <a:latin typeface="Calibri" panose="020F0502020204030204" pitchFamily="34" charset="0"/>
                          <a:cs typeface="Calibri" panose="020F0502020204030204" pitchFamily="34" charset="0"/>
                          <a:sym typeface="Futura"/>
                        </a:rPr>
                      </a:br>
                      <a:r>
                        <a:rPr lang="fr-BE" sz="1600" b="0" i="0" dirty="0">
                          <a:solidFill>
                            <a:srgbClr val="607698"/>
                          </a:solidFill>
                          <a:latin typeface="Calibri" panose="020F0502020204030204" pitchFamily="34" charset="0"/>
                          <a:cs typeface="Calibri" panose="020F0502020204030204" pitchFamily="34" charset="0"/>
                          <a:sym typeface="Futura"/>
                        </a:rPr>
                        <a:t>Une </a:t>
                      </a:r>
                      <a:r>
                        <a:rPr lang="fr-BE" sz="1600" b="0" i="1" dirty="0">
                          <a:solidFill>
                            <a:srgbClr val="607698"/>
                          </a:solidFill>
                          <a:latin typeface="Calibri" panose="020F0502020204030204" pitchFamily="34" charset="0"/>
                          <a:cs typeface="Calibri" panose="020F0502020204030204" pitchFamily="34" charset="0"/>
                          <a:sym typeface="Futura"/>
                        </a:rPr>
                        <a:t>pyramide</a:t>
                      </a:r>
                      <a:r>
                        <a:rPr lang="fr-BE" sz="1600" b="0" i="0" dirty="0">
                          <a:solidFill>
                            <a:srgbClr val="607698"/>
                          </a:solidFill>
                          <a:latin typeface="Calibri" panose="020F0502020204030204" pitchFamily="34" charset="0"/>
                          <a:cs typeface="Calibri" panose="020F0502020204030204" pitchFamily="34" charset="0"/>
                          <a:sym typeface="Futura"/>
                        </a:rPr>
                        <a:t>, polyèdre mathématique</a:t>
                      </a:r>
                      <a:endParaRPr kumimoji="0" lang="fr-BE" sz="1600" b="0" i="0" u="none" strike="noStrike" cap="none" spc="0" normalizeH="0" baseline="0" dirty="0">
                        <a:ln>
                          <a:noFill/>
                        </a:ln>
                        <a:solidFill>
                          <a:srgbClr val="607698"/>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444763439"/>
                  </a:ext>
                </a:extLst>
              </a:tr>
              <a:tr h="370840">
                <a:tc rowSpan="3">
                  <a:txBody>
                    <a:bodyPr/>
                    <a:lstStyle/>
                    <a:p>
                      <a:pPr algn="l"/>
                      <a:r>
                        <a:rPr lang="fr-FR" sz="2400" b="1" i="0" dirty="0">
                          <a:solidFill>
                            <a:srgbClr val="9DC1B3"/>
                          </a:solidFill>
                          <a:latin typeface="Calibri" panose="020F0502020204030204" pitchFamily="34" charset="0"/>
                          <a:cs typeface="Calibri" panose="020F0502020204030204" pitchFamily="34" charset="0"/>
                        </a:rPr>
                        <a:t>Des textes spécifiques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Types et genres (usages)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Catalogues, listes, énoncés, résumés, définitions, démonstrations, narrations, encyclopédies, manuels…</a:t>
                      </a:r>
                    </a:p>
                  </a:txBody>
                  <a:tcPr anchor="ctr">
                    <a:solidFill>
                      <a:srgbClr val="9DC1B3"/>
                    </a:solidFill>
                  </a:tcPr>
                </a:tc>
                <a:extLst>
                  <a:ext uri="{0D108BD9-81ED-4DB2-BD59-A6C34878D82A}">
                    <a16:rowId xmlns:a16="http://schemas.microsoft.com/office/drawing/2014/main" val="3671062699"/>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Systèmes sémiotiques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Formules, tableaux, organigrammes, plans graphiques, symboles, dessins, films, schémas, pictogrammes, cartes mentales…</a:t>
                      </a:r>
                    </a:p>
                  </a:txBody>
                  <a:tcPr anchor="ctr">
                    <a:solidFill>
                      <a:srgbClr val="9DC1B3"/>
                    </a:solidFill>
                  </a:tcPr>
                </a:tc>
                <a:extLst>
                  <a:ext uri="{0D108BD9-81ED-4DB2-BD59-A6C34878D82A}">
                    <a16:rowId xmlns:a16="http://schemas.microsoft.com/office/drawing/2014/main" val="3404475742"/>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Densité, condensation de l’information</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Résumés, définitions, synthèses…</a:t>
                      </a:r>
                    </a:p>
                  </a:txBody>
                  <a:tcPr anchor="ctr">
                    <a:solidFill>
                      <a:srgbClr val="9DC1B3"/>
                    </a:solidFill>
                  </a:tcPr>
                </a:tc>
                <a:extLst>
                  <a:ext uri="{0D108BD9-81ED-4DB2-BD59-A6C34878D82A}">
                    <a16:rowId xmlns:a16="http://schemas.microsoft.com/office/drawing/2014/main" val="626606869"/>
                  </a:ext>
                </a:extLst>
              </a:tr>
            </a:tbl>
          </a:graphicData>
        </a:graphic>
      </p:graphicFrame>
      <p:sp>
        <p:nvSpPr>
          <p:cNvPr id="4" name="ZoneTexte 3">
            <a:extLst>
              <a:ext uri="{FF2B5EF4-FFF2-40B4-BE49-F238E27FC236}">
                <a16:creationId xmlns:a16="http://schemas.microsoft.com/office/drawing/2014/main" id="{0960F09A-7B91-9941-B35A-2B966842BA83}"/>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L’ENSEIGNANT EXPOSE LES SAVOIRS</a:t>
            </a:r>
          </a:p>
        </p:txBody>
      </p:sp>
      <p:pic>
        <p:nvPicPr>
          <p:cNvPr id="5" name="42-00" descr="42-00">
            <a:hlinkClick r:id="" action="ppaction://media"/>
            <a:extLst>
              <a:ext uri="{FF2B5EF4-FFF2-40B4-BE49-F238E27FC236}">
                <a16:creationId xmlns:a16="http://schemas.microsoft.com/office/drawing/2014/main" id="{9B6657D0-5D94-B44C-9FF1-FC524430346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88" y="1588"/>
            <a:ext cx="812800" cy="812800"/>
          </a:xfrm>
          <a:prstGeom prst="rect">
            <a:avLst/>
          </a:prstGeom>
        </p:spPr>
      </p:pic>
    </p:spTree>
    <p:extLst>
      <p:ext uri="{BB962C8B-B14F-4D97-AF65-F5344CB8AC3E}">
        <p14:creationId xmlns:p14="http://schemas.microsoft.com/office/powerpoint/2010/main" val="4108674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9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130D2E9-4582-A54B-A6CD-7DACD99030DC}"/>
              </a:ext>
            </a:extLst>
          </p:cNvPr>
          <p:cNvSpPr>
            <a:spLocks noGrp="1"/>
          </p:cNvSpPr>
          <p:nvPr>
            <p:ph type="sldNum" sz="quarter" idx="10"/>
          </p:nvPr>
        </p:nvSpPr>
        <p:spPr/>
        <p:txBody>
          <a:bodyPr/>
          <a:lstStyle/>
          <a:p>
            <a:pPr>
              <a:defRPr/>
            </a:pPr>
            <a:fld id="{D3036D68-4E86-F94A-9456-7B26DF1855FE}" type="slidenum">
              <a:rPr lang="fr-BE" smtClean="0"/>
              <a:pPr>
                <a:defRPr/>
              </a:pPr>
              <a:t>43</a:t>
            </a:fld>
            <a:endParaRPr lang="fr-BE" dirty="0"/>
          </a:p>
        </p:txBody>
      </p:sp>
      <p:graphicFrame>
        <p:nvGraphicFramePr>
          <p:cNvPr id="3" name="Tableau 2">
            <a:extLst>
              <a:ext uri="{FF2B5EF4-FFF2-40B4-BE49-F238E27FC236}">
                <a16:creationId xmlns:a16="http://schemas.microsoft.com/office/drawing/2014/main" id="{84337620-3697-CB40-9879-C14159614D6B}"/>
              </a:ext>
            </a:extLst>
          </p:cNvPr>
          <p:cNvGraphicFramePr>
            <a:graphicFrameLocks noGrp="1"/>
          </p:cNvGraphicFramePr>
          <p:nvPr>
            <p:extLst>
              <p:ext uri="{D42A27DB-BD31-4B8C-83A1-F6EECF244321}">
                <p14:modId xmlns:p14="http://schemas.microsoft.com/office/powerpoint/2010/main" val="1596360778"/>
              </p:ext>
            </p:extLst>
          </p:nvPr>
        </p:nvGraphicFramePr>
        <p:xfrm>
          <a:off x="1478948" y="954980"/>
          <a:ext cx="7116165" cy="6065520"/>
        </p:xfrm>
        <a:graphic>
          <a:graphicData uri="http://schemas.openxmlformats.org/drawingml/2006/table">
            <a:tbl>
              <a:tblPr bandRow="1">
                <a:tableStyleId>{5C22544A-7EE6-4342-B048-85BDC9FD1C3A}</a:tableStyleId>
              </a:tblPr>
              <a:tblGrid>
                <a:gridCol w="1624080">
                  <a:extLst>
                    <a:ext uri="{9D8B030D-6E8A-4147-A177-3AD203B41FA5}">
                      <a16:colId xmlns:a16="http://schemas.microsoft.com/office/drawing/2014/main" val="3963312116"/>
                    </a:ext>
                  </a:extLst>
                </a:gridCol>
                <a:gridCol w="1623518">
                  <a:extLst>
                    <a:ext uri="{9D8B030D-6E8A-4147-A177-3AD203B41FA5}">
                      <a16:colId xmlns:a16="http://schemas.microsoft.com/office/drawing/2014/main" val="3870802489"/>
                    </a:ext>
                  </a:extLst>
                </a:gridCol>
                <a:gridCol w="3868567">
                  <a:extLst>
                    <a:ext uri="{9D8B030D-6E8A-4147-A177-3AD203B41FA5}">
                      <a16:colId xmlns:a16="http://schemas.microsoft.com/office/drawing/2014/main" val="4152857687"/>
                    </a:ext>
                  </a:extLst>
                </a:gridCol>
              </a:tblGrid>
              <a:tr h="370840">
                <a:tc rowSpan="2">
                  <a:txBody>
                    <a:bodyPr/>
                    <a:lstStyle/>
                    <a:p>
                      <a:pPr algn="l"/>
                      <a:r>
                        <a:rPr lang="fr-FR" sz="2400" b="1" i="0" dirty="0">
                          <a:solidFill>
                            <a:schemeClr val="bg1"/>
                          </a:solidFill>
                          <a:latin typeface="Calibri" panose="020F0502020204030204" pitchFamily="34" charset="0"/>
                          <a:cs typeface="Calibri" panose="020F0502020204030204" pitchFamily="34" charset="0"/>
                        </a:rPr>
                        <a:t>Des mots spécifiques</a:t>
                      </a:r>
                    </a:p>
                  </a:txBody>
                  <a:tcPr anchor="ctr">
                    <a:solidFill>
                      <a:srgbClr val="607698"/>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Abstraction conceptuelle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Il pleut …</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Des précipitations pluvieuses</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Jacques observe…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On a observé que…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L’observation porte sur…</a:t>
                      </a:r>
                    </a:p>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Addition, équivalence,</a:t>
                      </a:r>
                      <a:r>
                        <a:rPr lang="fr-BE" sz="1600" b="0" i="0" dirty="0">
                          <a:solidFill>
                            <a:schemeClr val="bg1"/>
                          </a:solidFill>
                          <a:latin typeface="Calibri" panose="020F0502020204030204" pitchFamily="34" charset="0"/>
                          <a:cs typeface="Calibri" panose="020F0502020204030204" pitchFamily="34" charset="0"/>
                          <a:sym typeface="Futura"/>
                        </a:rPr>
                        <a:t> accord, concordance, conjuguer…</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390652443"/>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chemeClr val="bg1"/>
                          </a:solidFill>
                          <a:latin typeface="Calibri" panose="020F0502020204030204" pitchFamily="34" charset="0"/>
                          <a:cs typeface="Calibri" panose="020F0502020204030204" pitchFamily="34" charset="0"/>
                        </a:rPr>
                        <a:t>Polysémie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 animal…</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une liste…</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 plan…</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égyptienne ou aztèque…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alimentaire…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des âges…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polyèdre mathématique</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444763439"/>
                  </a:ext>
                </a:extLst>
              </a:tr>
              <a:tr h="370840">
                <a:tc rowSpan="3">
                  <a:txBody>
                    <a:bodyPr/>
                    <a:lstStyle/>
                    <a:p>
                      <a:pPr algn="l"/>
                      <a:r>
                        <a:rPr lang="fr-FR" sz="2400" b="1" i="0" dirty="0">
                          <a:solidFill>
                            <a:srgbClr val="9DC1B3"/>
                          </a:solidFill>
                          <a:latin typeface="Calibri" panose="020F0502020204030204" pitchFamily="34" charset="0"/>
                          <a:cs typeface="Calibri" panose="020F0502020204030204" pitchFamily="34" charset="0"/>
                        </a:rPr>
                        <a:t>Des textes spécifiques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Types et genres (usages)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Catalogues, listes, énoncés, résumés, définitions, démonstrations, narrations, encyclopédies, manuels…</a:t>
                      </a:r>
                    </a:p>
                  </a:txBody>
                  <a:tcPr anchor="ctr">
                    <a:solidFill>
                      <a:srgbClr val="9DC1B3"/>
                    </a:solidFill>
                  </a:tcPr>
                </a:tc>
                <a:extLst>
                  <a:ext uri="{0D108BD9-81ED-4DB2-BD59-A6C34878D82A}">
                    <a16:rowId xmlns:a16="http://schemas.microsoft.com/office/drawing/2014/main" val="3671062699"/>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Systèmes sémiotiques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Formules, tableaux, organigrammes, plans graphiques, symboles, dessins, films, schémas, pictogrammes, cartes mentales…</a:t>
                      </a:r>
                    </a:p>
                  </a:txBody>
                  <a:tcPr anchor="ctr">
                    <a:solidFill>
                      <a:srgbClr val="9DC1B3"/>
                    </a:solidFill>
                  </a:tcPr>
                </a:tc>
                <a:extLst>
                  <a:ext uri="{0D108BD9-81ED-4DB2-BD59-A6C34878D82A}">
                    <a16:rowId xmlns:a16="http://schemas.microsoft.com/office/drawing/2014/main" val="3404475742"/>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Densité, condensation de l’information</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Résumés, définitions, synthèses…</a:t>
                      </a:r>
                    </a:p>
                  </a:txBody>
                  <a:tcPr anchor="ctr">
                    <a:solidFill>
                      <a:srgbClr val="9DC1B3"/>
                    </a:solidFill>
                  </a:tcPr>
                </a:tc>
                <a:extLst>
                  <a:ext uri="{0D108BD9-81ED-4DB2-BD59-A6C34878D82A}">
                    <a16:rowId xmlns:a16="http://schemas.microsoft.com/office/drawing/2014/main" val="626606869"/>
                  </a:ext>
                </a:extLst>
              </a:tr>
            </a:tbl>
          </a:graphicData>
        </a:graphic>
      </p:graphicFrame>
      <p:sp>
        <p:nvSpPr>
          <p:cNvPr id="4" name="ZoneTexte 3">
            <a:extLst>
              <a:ext uri="{FF2B5EF4-FFF2-40B4-BE49-F238E27FC236}">
                <a16:creationId xmlns:a16="http://schemas.microsoft.com/office/drawing/2014/main" id="{0960F09A-7B91-9941-B35A-2B966842BA83}"/>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L’ENSEIGNANT EXPOSE LES SAVOIRS</a:t>
            </a:r>
          </a:p>
        </p:txBody>
      </p:sp>
      <p:pic>
        <p:nvPicPr>
          <p:cNvPr id="5" name="43-00" descr="43-00">
            <a:hlinkClick r:id="" action="ppaction://media"/>
            <a:extLst>
              <a:ext uri="{FF2B5EF4-FFF2-40B4-BE49-F238E27FC236}">
                <a16:creationId xmlns:a16="http://schemas.microsoft.com/office/drawing/2014/main" id="{C47B91B1-91E2-7C40-8D84-F0FD320BC75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7316215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668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130D2E9-4582-A54B-A6CD-7DACD99030DC}"/>
              </a:ext>
            </a:extLst>
          </p:cNvPr>
          <p:cNvSpPr>
            <a:spLocks noGrp="1"/>
          </p:cNvSpPr>
          <p:nvPr>
            <p:ph type="sldNum" sz="quarter" idx="10"/>
          </p:nvPr>
        </p:nvSpPr>
        <p:spPr/>
        <p:txBody>
          <a:bodyPr/>
          <a:lstStyle/>
          <a:p>
            <a:pPr>
              <a:defRPr/>
            </a:pPr>
            <a:fld id="{D3036D68-4E86-F94A-9456-7B26DF1855FE}" type="slidenum">
              <a:rPr lang="fr-BE" smtClean="0"/>
              <a:pPr>
                <a:defRPr/>
              </a:pPr>
              <a:t>44</a:t>
            </a:fld>
            <a:endParaRPr lang="fr-BE" dirty="0"/>
          </a:p>
        </p:txBody>
      </p:sp>
      <p:graphicFrame>
        <p:nvGraphicFramePr>
          <p:cNvPr id="3" name="Tableau 2">
            <a:extLst>
              <a:ext uri="{FF2B5EF4-FFF2-40B4-BE49-F238E27FC236}">
                <a16:creationId xmlns:a16="http://schemas.microsoft.com/office/drawing/2014/main" id="{84337620-3697-CB40-9879-C14159614D6B}"/>
              </a:ext>
            </a:extLst>
          </p:cNvPr>
          <p:cNvGraphicFramePr>
            <a:graphicFrameLocks noGrp="1"/>
          </p:cNvGraphicFramePr>
          <p:nvPr>
            <p:extLst>
              <p:ext uri="{D42A27DB-BD31-4B8C-83A1-F6EECF244321}">
                <p14:modId xmlns:p14="http://schemas.microsoft.com/office/powerpoint/2010/main" val="1293131870"/>
              </p:ext>
            </p:extLst>
          </p:nvPr>
        </p:nvGraphicFramePr>
        <p:xfrm>
          <a:off x="1478948" y="954980"/>
          <a:ext cx="7116165" cy="6065520"/>
        </p:xfrm>
        <a:graphic>
          <a:graphicData uri="http://schemas.openxmlformats.org/drawingml/2006/table">
            <a:tbl>
              <a:tblPr bandRow="1">
                <a:tableStyleId>{5C22544A-7EE6-4342-B048-85BDC9FD1C3A}</a:tableStyleId>
              </a:tblPr>
              <a:tblGrid>
                <a:gridCol w="1624080">
                  <a:extLst>
                    <a:ext uri="{9D8B030D-6E8A-4147-A177-3AD203B41FA5}">
                      <a16:colId xmlns:a16="http://schemas.microsoft.com/office/drawing/2014/main" val="3963312116"/>
                    </a:ext>
                  </a:extLst>
                </a:gridCol>
                <a:gridCol w="1623518">
                  <a:extLst>
                    <a:ext uri="{9D8B030D-6E8A-4147-A177-3AD203B41FA5}">
                      <a16:colId xmlns:a16="http://schemas.microsoft.com/office/drawing/2014/main" val="3870802489"/>
                    </a:ext>
                  </a:extLst>
                </a:gridCol>
                <a:gridCol w="3868567">
                  <a:extLst>
                    <a:ext uri="{9D8B030D-6E8A-4147-A177-3AD203B41FA5}">
                      <a16:colId xmlns:a16="http://schemas.microsoft.com/office/drawing/2014/main" val="4152857687"/>
                    </a:ext>
                  </a:extLst>
                </a:gridCol>
              </a:tblGrid>
              <a:tr h="370840">
                <a:tc rowSpan="2">
                  <a:txBody>
                    <a:bodyPr/>
                    <a:lstStyle/>
                    <a:p>
                      <a:pPr algn="l"/>
                      <a:r>
                        <a:rPr lang="fr-FR" sz="2400" b="1" i="0" dirty="0">
                          <a:solidFill>
                            <a:schemeClr val="bg1"/>
                          </a:solidFill>
                          <a:latin typeface="Calibri" panose="020F0502020204030204" pitchFamily="34" charset="0"/>
                          <a:cs typeface="Calibri" panose="020F0502020204030204" pitchFamily="34" charset="0"/>
                        </a:rPr>
                        <a:t>Des mots spécifiques</a:t>
                      </a:r>
                    </a:p>
                  </a:txBody>
                  <a:tcPr anchor="ctr">
                    <a:solidFill>
                      <a:srgbClr val="607698"/>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Abstraction conceptuelle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Il pleut …</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Des précipitations pluvieuses</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Jacques observe…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On a observé que…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L’observation porte sur…</a:t>
                      </a:r>
                    </a:p>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Addition, équivalence,</a:t>
                      </a:r>
                      <a:r>
                        <a:rPr lang="fr-BE" sz="1600" b="0" i="0" dirty="0">
                          <a:solidFill>
                            <a:schemeClr val="bg1"/>
                          </a:solidFill>
                          <a:latin typeface="Calibri" panose="020F0502020204030204" pitchFamily="34" charset="0"/>
                          <a:cs typeface="Calibri" panose="020F0502020204030204" pitchFamily="34" charset="0"/>
                          <a:sym typeface="Futura"/>
                        </a:rPr>
                        <a:t> accord, concordance, conjuguer…</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390652443"/>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chemeClr val="bg1"/>
                          </a:solidFill>
                          <a:latin typeface="Calibri" panose="020F0502020204030204" pitchFamily="34" charset="0"/>
                          <a:cs typeface="Calibri" panose="020F0502020204030204" pitchFamily="34" charset="0"/>
                        </a:rPr>
                        <a:t>Polysémie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 animal…</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une liste…</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 plan…</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égyptienne ou aztèque…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alimentaire…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des âges…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polyèdre mathématique</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444763439"/>
                  </a:ext>
                </a:extLst>
              </a:tr>
              <a:tr h="370840">
                <a:tc rowSpan="3">
                  <a:txBody>
                    <a:bodyPr/>
                    <a:lstStyle/>
                    <a:p>
                      <a:pPr algn="l"/>
                      <a:r>
                        <a:rPr lang="fr-FR" sz="2400" b="1" i="0" dirty="0">
                          <a:solidFill>
                            <a:schemeClr val="bg1">
                              <a:lumMod val="10000"/>
                            </a:schemeClr>
                          </a:solidFill>
                          <a:latin typeface="Calibri" panose="020F0502020204030204" pitchFamily="34" charset="0"/>
                          <a:cs typeface="Calibri" panose="020F0502020204030204" pitchFamily="34" charset="0"/>
                        </a:rPr>
                        <a:t>Des textes spécifiques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Types et genres (usages)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Catalogues, listes, énoncés, résumés, définitions, démonstrations, narrations, encyclopédies, manuels…</a:t>
                      </a:r>
                    </a:p>
                  </a:txBody>
                  <a:tcPr anchor="ctr">
                    <a:solidFill>
                      <a:srgbClr val="9DC1B3"/>
                    </a:solidFill>
                  </a:tcPr>
                </a:tc>
                <a:extLst>
                  <a:ext uri="{0D108BD9-81ED-4DB2-BD59-A6C34878D82A}">
                    <a16:rowId xmlns:a16="http://schemas.microsoft.com/office/drawing/2014/main" val="3671062699"/>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Systèmes sémiotiques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Formules, tableaux, organigrammes, plans graphiques, symboles, dessins, films, schémas, pictogrammes, cartes mentales…</a:t>
                      </a:r>
                    </a:p>
                  </a:txBody>
                  <a:tcPr anchor="ctr">
                    <a:solidFill>
                      <a:srgbClr val="9DC1B3"/>
                    </a:solidFill>
                  </a:tcPr>
                </a:tc>
                <a:extLst>
                  <a:ext uri="{0D108BD9-81ED-4DB2-BD59-A6C34878D82A}">
                    <a16:rowId xmlns:a16="http://schemas.microsoft.com/office/drawing/2014/main" val="3404475742"/>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Densité, condensation de l’information</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Résumés, définitions, synthèses…</a:t>
                      </a:r>
                    </a:p>
                  </a:txBody>
                  <a:tcPr anchor="ctr">
                    <a:solidFill>
                      <a:srgbClr val="9DC1B3"/>
                    </a:solidFill>
                  </a:tcPr>
                </a:tc>
                <a:extLst>
                  <a:ext uri="{0D108BD9-81ED-4DB2-BD59-A6C34878D82A}">
                    <a16:rowId xmlns:a16="http://schemas.microsoft.com/office/drawing/2014/main" val="626606869"/>
                  </a:ext>
                </a:extLst>
              </a:tr>
            </a:tbl>
          </a:graphicData>
        </a:graphic>
      </p:graphicFrame>
      <p:sp>
        <p:nvSpPr>
          <p:cNvPr id="4" name="ZoneTexte 3">
            <a:extLst>
              <a:ext uri="{FF2B5EF4-FFF2-40B4-BE49-F238E27FC236}">
                <a16:creationId xmlns:a16="http://schemas.microsoft.com/office/drawing/2014/main" id="{0960F09A-7B91-9941-B35A-2B966842BA83}"/>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L’ENSEIGNANT EXPOSE LES SAVOIRS</a:t>
            </a:r>
          </a:p>
        </p:txBody>
      </p:sp>
      <p:pic>
        <p:nvPicPr>
          <p:cNvPr id="5" name="44-00" descr="44-00">
            <a:hlinkClick r:id="" action="ppaction://media"/>
            <a:extLst>
              <a:ext uri="{FF2B5EF4-FFF2-40B4-BE49-F238E27FC236}">
                <a16:creationId xmlns:a16="http://schemas.microsoft.com/office/drawing/2014/main" id="{B868CB4E-8C21-2F49-95E7-BDAE540BD94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14785880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130D2E9-4582-A54B-A6CD-7DACD99030DC}"/>
              </a:ext>
            </a:extLst>
          </p:cNvPr>
          <p:cNvSpPr>
            <a:spLocks noGrp="1"/>
          </p:cNvSpPr>
          <p:nvPr>
            <p:ph type="sldNum" sz="quarter" idx="10"/>
          </p:nvPr>
        </p:nvSpPr>
        <p:spPr/>
        <p:txBody>
          <a:bodyPr/>
          <a:lstStyle/>
          <a:p>
            <a:pPr>
              <a:defRPr/>
            </a:pPr>
            <a:fld id="{D3036D68-4E86-F94A-9456-7B26DF1855FE}" type="slidenum">
              <a:rPr lang="fr-BE" smtClean="0"/>
              <a:pPr>
                <a:defRPr/>
              </a:pPr>
              <a:t>45</a:t>
            </a:fld>
            <a:endParaRPr lang="fr-BE" dirty="0"/>
          </a:p>
        </p:txBody>
      </p:sp>
      <p:graphicFrame>
        <p:nvGraphicFramePr>
          <p:cNvPr id="3" name="Tableau 2">
            <a:extLst>
              <a:ext uri="{FF2B5EF4-FFF2-40B4-BE49-F238E27FC236}">
                <a16:creationId xmlns:a16="http://schemas.microsoft.com/office/drawing/2014/main" id="{84337620-3697-CB40-9879-C14159614D6B}"/>
              </a:ext>
            </a:extLst>
          </p:cNvPr>
          <p:cNvGraphicFramePr>
            <a:graphicFrameLocks noGrp="1"/>
          </p:cNvGraphicFramePr>
          <p:nvPr>
            <p:extLst>
              <p:ext uri="{D42A27DB-BD31-4B8C-83A1-F6EECF244321}">
                <p14:modId xmlns:p14="http://schemas.microsoft.com/office/powerpoint/2010/main" val="3729168778"/>
              </p:ext>
            </p:extLst>
          </p:nvPr>
        </p:nvGraphicFramePr>
        <p:xfrm>
          <a:off x="1478948" y="954980"/>
          <a:ext cx="7116165" cy="6065520"/>
        </p:xfrm>
        <a:graphic>
          <a:graphicData uri="http://schemas.openxmlformats.org/drawingml/2006/table">
            <a:tbl>
              <a:tblPr bandRow="1">
                <a:tableStyleId>{5C22544A-7EE6-4342-B048-85BDC9FD1C3A}</a:tableStyleId>
              </a:tblPr>
              <a:tblGrid>
                <a:gridCol w="1624080">
                  <a:extLst>
                    <a:ext uri="{9D8B030D-6E8A-4147-A177-3AD203B41FA5}">
                      <a16:colId xmlns:a16="http://schemas.microsoft.com/office/drawing/2014/main" val="3963312116"/>
                    </a:ext>
                  </a:extLst>
                </a:gridCol>
                <a:gridCol w="1623518">
                  <a:extLst>
                    <a:ext uri="{9D8B030D-6E8A-4147-A177-3AD203B41FA5}">
                      <a16:colId xmlns:a16="http://schemas.microsoft.com/office/drawing/2014/main" val="3870802489"/>
                    </a:ext>
                  </a:extLst>
                </a:gridCol>
                <a:gridCol w="3868567">
                  <a:extLst>
                    <a:ext uri="{9D8B030D-6E8A-4147-A177-3AD203B41FA5}">
                      <a16:colId xmlns:a16="http://schemas.microsoft.com/office/drawing/2014/main" val="4152857687"/>
                    </a:ext>
                  </a:extLst>
                </a:gridCol>
              </a:tblGrid>
              <a:tr h="370840">
                <a:tc rowSpan="2">
                  <a:txBody>
                    <a:bodyPr/>
                    <a:lstStyle/>
                    <a:p>
                      <a:pPr algn="l"/>
                      <a:r>
                        <a:rPr lang="fr-FR" sz="2400" b="1" i="0" dirty="0">
                          <a:solidFill>
                            <a:schemeClr val="bg1"/>
                          </a:solidFill>
                          <a:latin typeface="Calibri" panose="020F0502020204030204" pitchFamily="34" charset="0"/>
                          <a:cs typeface="Calibri" panose="020F0502020204030204" pitchFamily="34" charset="0"/>
                        </a:rPr>
                        <a:t>Des mots spécifiques</a:t>
                      </a:r>
                    </a:p>
                  </a:txBody>
                  <a:tcPr anchor="ctr">
                    <a:solidFill>
                      <a:srgbClr val="607698"/>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Abstraction conceptuelle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Il pleut …</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Des précipitations pluvieuses</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Jacques observe…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On a observé que…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L’observation porte sur…</a:t>
                      </a:r>
                    </a:p>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Addition, équivalence,</a:t>
                      </a:r>
                      <a:r>
                        <a:rPr lang="fr-BE" sz="1600" b="0" i="0" dirty="0">
                          <a:solidFill>
                            <a:schemeClr val="bg1"/>
                          </a:solidFill>
                          <a:latin typeface="Calibri" panose="020F0502020204030204" pitchFamily="34" charset="0"/>
                          <a:cs typeface="Calibri" panose="020F0502020204030204" pitchFamily="34" charset="0"/>
                          <a:sym typeface="Futura"/>
                        </a:rPr>
                        <a:t> accord, concordance, conjuguer…</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390652443"/>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chemeClr val="bg1"/>
                          </a:solidFill>
                          <a:latin typeface="Calibri" panose="020F0502020204030204" pitchFamily="34" charset="0"/>
                          <a:cs typeface="Calibri" panose="020F0502020204030204" pitchFamily="34" charset="0"/>
                        </a:rPr>
                        <a:t>Polysémie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 animal…</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une liste…</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 plan…</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égyptienne ou aztèque…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alimentaire…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des âges…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polyèdre mathématique</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444763439"/>
                  </a:ext>
                </a:extLst>
              </a:tr>
              <a:tr h="370840">
                <a:tc rowSpan="3">
                  <a:txBody>
                    <a:bodyPr/>
                    <a:lstStyle/>
                    <a:p>
                      <a:pPr algn="l"/>
                      <a:r>
                        <a:rPr lang="fr-FR" sz="2400" b="1" i="0" dirty="0">
                          <a:solidFill>
                            <a:schemeClr val="bg1">
                              <a:lumMod val="10000"/>
                            </a:schemeClr>
                          </a:solidFill>
                          <a:latin typeface="Calibri" panose="020F0502020204030204" pitchFamily="34" charset="0"/>
                          <a:cs typeface="Calibri" panose="020F0502020204030204" pitchFamily="34" charset="0"/>
                        </a:rPr>
                        <a:t>Des textes spécifiques</a:t>
                      </a:r>
                    </a:p>
                  </a:txBody>
                  <a:tcPr anchor="ctr">
                    <a:solidFill>
                      <a:srgbClr val="9DC1B3"/>
                    </a:solidFill>
                  </a:tcP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Types et genres (usages)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Catalogues, listes, énoncés, résumés, définitions, démonstrations, narrations, encyclopédies, manuels…</a:t>
                      </a:r>
                    </a:p>
                  </a:txBody>
                  <a:tcPr anchor="ctr">
                    <a:solidFill>
                      <a:srgbClr val="9DC1B3"/>
                    </a:solidFill>
                  </a:tcPr>
                </a:tc>
                <a:extLst>
                  <a:ext uri="{0D108BD9-81ED-4DB2-BD59-A6C34878D82A}">
                    <a16:rowId xmlns:a16="http://schemas.microsoft.com/office/drawing/2014/main" val="3671062699"/>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Systèmes sémiotiques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Formules, tableaux, organigrammes, plans graphiques, symboles, dessins, films, schémas, pictogrammes, cartes mentales…</a:t>
                      </a:r>
                    </a:p>
                  </a:txBody>
                  <a:tcPr anchor="ctr">
                    <a:solidFill>
                      <a:srgbClr val="9DC1B3"/>
                    </a:solidFill>
                  </a:tcPr>
                </a:tc>
                <a:extLst>
                  <a:ext uri="{0D108BD9-81ED-4DB2-BD59-A6C34878D82A}">
                    <a16:rowId xmlns:a16="http://schemas.microsoft.com/office/drawing/2014/main" val="3404475742"/>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Densité, condensation de l’information</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Résumés, définitions, synthèses…</a:t>
                      </a:r>
                    </a:p>
                  </a:txBody>
                  <a:tcPr anchor="ctr">
                    <a:solidFill>
                      <a:srgbClr val="9DC1B3"/>
                    </a:solidFill>
                  </a:tcPr>
                </a:tc>
                <a:extLst>
                  <a:ext uri="{0D108BD9-81ED-4DB2-BD59-A6C34878D82A}">
                    <a16:rowId xmlns:a16="http://schemas.microsoft.com/office/drawing/2014/main" val="626606869"/>
                  </a:ext>
                </a:extLst>
              </a:tr>
            </a:tbl>
          </a:graphicData>
        </a:graphic>
      </p:graphicFrame>
      <p:sp>
        <p:nvSpPr>
          <p:cNvPr id="4" name="ZoneTexte 3">
            <a:extLst>
              <a:ext uri="{FF2B5EF4-FFF2-40B4-BE49-F238E27FC236}">
                <a16:creationId xmlns:a16="http://schemas.microsoft.com/office/drawing/2014/main" id="{0960F09A-7B91-9941-B35A-2B966842BA83}"/>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L’ENSEIGNANT EXPOSE LES SAVOIRS</a:t>
            </a:r>
          </a:p>
        </p:txBody>
      </p:sp>
      <p:pic>
        <p:nvPicPr>
          <p:cNvPr id="5" name="45-00" descr="45-00">
            <a:hlinkClick r:id="" action="ppaction://media"/>
            <a:extLst>
              <a:ext uri="{FF2B5EF4-FFF2-40B4-BE49-F238E27FC236}">
                <a16:creationId xmlns:a16="http://schemas.microsoft.com/office/drawing/2014/main" id="{86037D55-1B97-F347-95EB-237FC361FA6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88" y="3175"/>
            <a:ext cx="812800" cy="812800"/>
          </a:xfrm>
          <a:prstGeom prst="rect">
            <a:avLst/>
          </a:prstGeom>
        </p:spPr>
      </p:pic>
    </p:spTree>
    <p:extLst>
      <p:ext uri="{BB962C8B-B14F-4D97-AF65-F5344CB8AC3E}">
        <p14:creationId xmlns:p14="http://schemas.microsoft.com/office/powerpoint/2010/main" val="880898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9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130D2E9-4582-A54B-A6CD-7DACD99030DC}"/>
              </a:ext>
            </a:extLst>
          </p:cNvPr>
          <p:cNvSpPr>
            <a:spLocks noGrp="1"/>
          </p:cNvSpPr>
          <p:nvPr>
            <p:ph type="sldNum" sz="quarter" idx="10"/>
          </p:nvPr>
        </p:nvSpPr>
        <p:spPr/>
        <p:txBody>
          <a:bodyPr/>
          <a:lstStyle/>
          <a:p>
            <a:pPr>
              <a:defRPr/>
            </a:pPr>
            <a:fld id="{D3036D68-4E86-F94A-9456-7B26DF1855FE}" type="slidenum">
              <a:rPr lang="fr-BE" smtClean="0"/>
              <a:pPr>
                <a:defRPr/>
              </a:pPr>
              <a:t>46</a:t>
            </a:fld>
            <a:endParaRPr lang="fr-BE" dirty="0"/>
          </a:p>
        </p:txBody>
      </p:sp>
      <p:graphicFrame>
        <p:nvGraphicFramePr>
          <p:cNvPr id="3" name="Tableau 2">
            <a:extLst>
              <a:ext uri="{FF2B5EF4-FFF2-40B4-BE49-F238E27FC236}">
                <a16:creationId xmlns:a16="http://schemas.microsoft.com/office/drawing/2014/main" id="{84337620-3697-CB40-9879-C14159614D6B}"/>
              </a:ext>
            </a:extLst>
          </p:cNvPr>
          <p:cNvGraphicFramePr>
            <a:graphicFrameLocks noGrp="1"/>
          </p:cNvGraphicFramePr>
          <p:nvPr>
            <p:extLst>
              <p:ext uri="{D42A27DB-BD31-4B8C-83A1-F6EECF244321}">
                <p14:modId xmlns:p14="http://schemas.microsoft.com/office/powerpoint/2010/main" val="1245379863"/>
              </p:ext>
            </p:extLst>
          </p:nvPr>
        </p:nvGraphicFramePr>
        <p:xfrm>
          <a:off x="1478948" y="954980"/>
          <a:ext cx="7116165" cy="6065520"/>
        </p:xfrm>
        <a:graphic>
          <a:graphicData uri="http://schemas.openxmlformats.org/drawingml/2006/table">
            <a:tbl>
              <a:tblPr bandRow="1">
                <a:tableStyleId>{5C22544A-7EE6-4342-B048-85BDC9FD1C3A}</a:tableStyleId>
              </a:tblPr>
              <a:tblGrid>
                <a:gridCol w="1624080">
                  <a:extLst>
                    <a:ext uri="{9D8B030D-6E8A-4147-A177-3AD203B41FA5}">
                      <a16:colId xmlns:a16="http://schemas.microsoft.com/office/drawing/2014/main" val="3963312116"/>
                    </a:ext>
                  </a:extLst>
                </a:gridCol>
                <a:gridCol w="1623518">
                  <a:extLst>
                    <a:ext uri="{9D8B030D-6E8A-4147-A177-3AD203B41FA5}">
                      <a16:colId xmlns:a16="http://schemas.microsoft.com/office/drawing/2014/main" val="3870802489"/>
                    </a:ext>
                  </a:extLst>
                </a:gridCol>
                <a:gridCol w="3868567">
                  <a:extLst>
                    <a:ext uri="{9D8B030D-6E8A-4147-A177-3AD203B41FA5}">
                      <a16:colId xmlns:a16="http://schemas.microsoft.com/office/drawing/2014/main" val="4152857687"/>
                    </a:ext>
                  </a:extLst>
                </a:gridCol>
              </a:tblGrid>
              <a:tr h="370840">
                <a:tc rowSpan="2">
                  <a:txBody>
                    <a:bodyPr/>
                    <a:lstStyle/>
                    <a:p>
                      <a:pPr algn="l"/>
                      <a:r>
                        <a:rPr lang="fr-FR" sz="2400" b="1" i="0" dirty="0">
                          <a:solidFill>
                            <a:schemeClr val="bg1"/>
                          </a:solidFill>
                          <a:latin typeface="Calibri" panose="020F0502020204030204" pitchFamily="34" charset="0"/>
                          <a:cs typeface="Calibri" panose="020F0502020204030204" pitchFamily="34" charset="0"/>
                        </a:rPr>
                        <a:t>Des mots spécifiques</a:t>
                      </a:r>
                    </a:p>
                  </a:txBody>
                  <a:tcPr anchor="ctr">
                    <a:solidFill>
                      <a:srgbClr val="607698"/>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Abstraction conceptuelle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Il pleut …</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Des précipitations pluvieuses</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Jacques observe…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On a observé que…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L’observation porte sur…</a:t>
                      </a:r>
                    </a:p>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Addition, équivalence,</a:t>
                      </a:r>
                      <a:r>
                        <a:rPr lang="fr-BE" sz="1600" b="0" i="0" dirty="0">
                          <a:solidFill>
                            <a:schemeClr val="bg1"/>
                          </a:solidFill>
                          <a:latin typeface="Calibri" panose="020F0502020204030204" pitchFamily="34" charset="0"/>
                          <a:cs typeface="Calibri" panose="020F0502020204030204" pitchFamily="34" charset="0"/>
                          <a:sym typeface="Futura"/>
                        </a:rPr>
                        <a:t> accord, concordance, conjuguer…</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390652443"/>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chemeClr val="bg1"/>
                          </a:solidFill>
                          <a:latin typeface="Calibri" panose="020F0502020204030204" pitchFamily="34" charset="0"/>
                          <a:cs typeface="Calibri" panose="020F0502020204030204" pitchFamily="34" charset="0"/>
                        </a:rPr>
                        <a:t>Polysémie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 animal…</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une liste…</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 plan…</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égyptienne ou aztèque…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alimentaire…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des âges…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polyèdre mathématique</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444763439"/>
                  </a:ext>
                </a:extLst>
              </a:tr>
              <a:tr h="370840">
                <a:tc rowSpan="3">
                  <a:txBody>
                    <a:bodyPr/>
                    <a:lstStyle/>
                    <a:p>
                      <a:pPr algn="l"/>
                      <a:r>
                        <a:rPr lang="fr-FR" sz="2400" b="1" i="0" dirty="0">
                          <a:solidFill>
                            <a:schemeClr val="bg1">
                              <a:lumMod val="10000"/>
                            </a:schemeClr>
                          </a:solidFill>
                          <a:latin typeface="Calibri" panose="020F0502020204030204" pitchFamily="34" charset="0"/>
                          <a:cs typeface="Calibri" panose="020F0502020204030204" pitchFamily="34" charset="0"/>
                        </a:rPr>
                        <a:t>Des textes spécifiques</a:t>
                      </a:r>
                    </a:p>
                  </a:txBody>
                  <a:tcPr anchor="ctr">
                    <a:solidFill>
                      <a:srgbClr val="9DC1B3"/>
                    </a:solidFill>
                  </a:tcP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Types et genres (usages)</a:t>
                      </a:r>
                    </a:p>
                  </a:txBody>
                  <a:tcPr anchor="ctr">
                    <a:solidFill>
                      <a:srgbClr val="9DC1B3"/>
                    </a:solidFill>
                  </a:tcP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Catalogues, listes, énoncés, résumés, définitions, démonstrations, narrations, encyclopédies, manuels…</a:t>
                      </a:r>
                    </a:p>
                  </a:txBody>
                  <a:tcPr anchor="ctr">
                    <a:solidFill>
                      <a:srgbClr val="9DC1B3"/>
                    </a:solidFill>
                  </a:tcPr>
                </a:tc>
                <a:extLst>
                  <a:ext uri="{0D108BD9-81ED-4DB2-BD59-A6C34878D82A}">
                    <a16:rowId xmlns:a16="http://schemas.microsoft.com/office/drawing/2014/main" val="3671062699"/>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Systèmes sémiotiques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Formules, tableaux, organigrammes, plans graphiques, symboles, dessins, films, schémas, pictogrammes, cartes mentales…</a:t>
                      </a:r>
                    </a:p>
                  </a:txBody>
                  <a:tcPr anchor="ctr">
                    <a:solidFill>
                      <a:srgbClr val="9DC1B3"/>
                    </a:solidFill>
                  </a:tcPr>
                </a:tc>
                <a:extLst>
                  <a:ext uri="{0D108BD9-81ED-4DB2-BD59-A6C34878D82A}">
                    <a16:rowId xmlns:a16="http://schemas.microsoft.com/office/drawing/2014/main" val="3404475742"/>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Densité, condensation de l’information</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Résumés, définitions, synthèses…</a:t>
                      </a:r>
                    </a:p>
                  </a:txBody>
                  <a:tcPr anchor="ctr">
                    <a:solidFill>
                      <a:srgbClr val="9DC1B3"/>
                    </a:solidFill>
                  </a:tcPr>
                </a:tc>
                <a:extLst>
                  <a:ext uri="{0D108BD9-81ED-4DB2-BD59-A6C34878D82A}">
                    <a16:rowId xmlns:a16="http://schemas.microsoft.com/office/drawing/2014/main" val="626606869"/>
                  </a:ext>
                </a:extLst>
              </a:tr>
            </a:tbl>
          </a:graphicData>
        </a:graphic>
      </p:graphicFrame>
      <p:sp>
        <p:nvSpPr>
          <p:cNvPr id="4" name="ZoneTexte 3">
            <a:extLst>
              <a:ext uri="{FF2B5EF4-FFF2-40B4-BE49-F238E27FC236}">
                <a16:creationId xmlns:a16="http://schemas.microsoft.com/office/drawing/2014/main" id="{0960F09A-7B91-9941-B35A-2B966842BA83}"/>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L’ENSEIGNANT EXPOSE LES SAVOIRS</a:t>
            </a:r>
          </a:p>
        </p:txBody>
      </p:sp>
      <p:pic>
        <p:nvPicPr>
          <p:cNvPr id="5" name="46-00" descr="46-00">
            <a:hlinkClick r:id="" action="ppaction://media"/>
            <a:extLst>
              <a:ext uri="{FF2B5EF4-FFF2-40B4-BE49-F238E27FC236}">
                <a16:creationId xmlns:a16="http://schemas.microsoft.com/office/drawing/2014/main" id="{2396C0A7-0A51-324A-AF3E-C2EBF8F00B0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3175"/>
            <a:ext cx="812800" cy="812800"/>
          </a:xfrm>
          <a:prstGeom prst="rect">
            <a:avLst/>
          </a:prstGeom>
        </p:spPr>
      </p:pic>
    </p:spTree>
    <p:extLst>
      <p:ext uri="{BB962C8B-B14F-4D97-AF65-F5344CB8AC3E}">
        <p14:creationId xmlns:p14="http://schemas.microsoft.com/office/powerpoint/2010/main" val="29568169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1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130D2E9-4582-A54B-A6CD-7DACD99030DC}"/>
              </a:ext>
            </a:extLst>
          </p:cNvPr>
          <p:cNvSpPr>
            <a:spLocks noGrp="1"/>
          </p:cNvSpPr>
          <p:nvPr>
            <p:ph type="sldNum" sz="quarter" idx="10"/>
          </p:nvPr>
        </p:nvSpPr>
        <p:spPr/>
        <p:txBody>
          <a:bodyPr/>
          <a:lstStyle/>
          <a:p>
            <a:pPr>
              <a:defRPr/>
            </a:pPr>
            <a:fld id="{D3036D68-4E86-F94A-9456-7B26DF1855FE}" type="slidenum">
              <a:rPr lang="fr-BE" smtClean="0"/>
              <a:pPr>
                <a:defRPr/>
              </a:pPr>
              <a:t>47</a:t>
            </a:fld>
            <a:endParaRPr lang="fr-BE" dirty="0"/>
          </a:p>
        </p:txBody>
      </p:sp>
      <p:graphicFrame>
        <p:nvGraphicFramePr>
          <p:cNvPr id="3" name="Tableau 2">
            <a:extLst>
              <a:ext uri="{FF2B5EF4-FFF2-40B4-BE49-F238E27FC236}">
                <a16:creationId xmlns:a16="http://schemas.microsoft.com/office/drawing/2014/main" id="{84337620-3697-CB40-9879-C14159614D6B}"/>
              </a:ext>
            </a:extLst>
          </p:cNvPr>
          <p:cNvGraphicFramePr>
            <a:graphicFrameLocks noGrp="1"/>
          </p:cNvGraphicFramePr>
          <p:nvPr>
            <p:extLst>
              <p:ext uri="{D42A27DB-BD31-4B8C-83A1-F6EECF244321}">
                <p14:modId xmlns:p14="http://schemas.microsoft.com/office/powerpoint/2010/main" val="1031473240"/>
              </p:ext>
            </p:extLst>
          </p:nvPr>
        </p:nvGraphicFramePr>
        <p:xfrm>
          <a:off x="1478948" y="954980"/>
          <a:ext cx="7116165" cy="6065520"/>
        </p:xfrm>
        <a:graphic>
          <a:graphicData uri="http://schemas.openxmlformats.org/drawingml/2006/table">
            <a:tbl>
              <a:tblPr bandRow="1">
                <a:tableStyleId>{5C22544A-7EE6-4342-B048-85BDC9FD1C3A}</a:tableStyleId>
              </a:tblPr>
              <a:tblGrid>
                <a:gridCol w="1624080">
                  <a:extLst>
                    <a:ext uri="{9D8B030D-6E8A-4147-A177-3AD203B41FA5}">
                      <a16:colId xmlns:a16="http://schemas.microsoft.com/office/drawing/2014/main" val="3963312116"/>
                    </a:ext>
                  </a:extLst>
                </a:gridCol>
                <a:gridCol w="1623518">
                  <a:extLst>
                    <a:ext uri="{9D8B030D-6E8A-4147-A177-3AD203B41FA5}">
                      <a16:colId xmlns:a16="http://schemas.microsoft.com/office/drawing/2014/main" val="3870802489"/>
                    </a:ext>
                  </a:extLst>
                </a:gridCol>
                <a:gridCol w="3868567">
                  <a:extLst>
                    <a:ext uri="{9D8B030D-6E8A-4147-A177-3AD203B41FA5}">
                      <a16:colId xmlns:a16="http://schemas.microsoft.com/office/drawing/2014/main" val="4152857687"/>
                    </a:ext>
                  </a:extLst>
                </a:gridCol>
              </a:tblGrid>
              <a:tr h="370840">
                <a:tc rowSpan="2">
                  <a:txBody>
                    <a:bodyPr/>
                    <a:lstStyle/>
                    <a:p>
                      <a:pPr algn="l"/>
                      <a:r>
                        <a:rPr lang="fr-FR" sz="2400" b="1" i="0" dirty="0">
                          <a:solidFill>
                            <a:schemeClr val="bg1"/>
                          </a:solidFill>
                          <a:latin typeface="Calibri" panose="020F0502020204030204" pitchFamily="34" charset="0"/>
                          <a:cs typeface="Calibri" panose="020F0502020204030204" pitchFamily="34" charset="0"/>
                        </a:rPr>
                        <a:t>Des mots spécifiques</a:t>
                      </a:r>
                    </a:p>
                  </a:txBody>
                  <a:tcPr anchor="ctr">
                    <a:solidFill>
                      <a:srgbClr val="607698"/>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Abstraction conceptuelle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Il pleut …</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Des précipitations pluvieuses</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Jacques observe…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On a observé que…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L’observation porte sur…</a:t>
                      </a:r>
                    </a:p>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Addition, équivalence,</a:t>
                      </a:r>
                      <a:r>
                        <a:rPr lang="fr-BE" sz="1600" b="0" i="0" dirty="0">
                          <a:solidFill>
                            <a:schemeClr val="bg1"/>
                          </a:solidFill>
                          <a:latin typeface="Calibri" panose="020F0502020204030204" pitchFamily="34" charset="0"/>
                          <a:cs typeface="Calibri" panose="020F0502020204030204" pitchFamily="34" charset="0"/>
                          <a:sym typeface="Futura"/>
                        </a:rPr>
                        <a:t> accord, concordance, conjuguer…</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390652443"/>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chemeClr val="bg1"/>
                          </a:solidFill>
                          <a:latin typeface="Calibri" panose="020F0502020204030204" pitchFamily="34" charset="0"/>
                          <a:cs typeface="Calibri" panose="020F0502020204030204" pitchFamily="34" charset="0"/>
                        </a:rPr>
                        <a:t>Polysémie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 animal…</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une liste…</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 plan…</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égyptienne ou aztèque…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alimentaire…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des âges…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polyèdre mathématique</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444763439"/>
                  </a:ext>
                </a:extLst>
              </a:tr>
              <a:tr h="370840">
                <a:tc rowSpan="3">
                  <a:txBody>
                    <a:bodyPr/>
                    <a:lstStyle/>
                    <a:p>
                      <a:pPr algn="l"/>
                      <a:r>
                        <a:rPr lang="fr-FR" sz="2400" b="1" i="0" dirty="0">
                          <a:solidFill>
                            <a:schemeClr val="bg1">
                              <a:lumMod val="10000"/>
                            </a:schemeClr>
                          </a:solidFill>
                          <a:latin typeface="Calibri" panose="020F0502020204030204" pitchFamily="34" charset="0"/>
                          <a:cs typeface="Calibri" panose="020F0502020204030204" pitchFamily="34" charset="0"/>
                        </a:rPr>
                        <a:t>Des textes spécifiques</a:t>
                      </a:r>
                    </a:p>
                  </a:txBody>
                  <a:tcPr anchor="ctr">
                    <a:solidFill>
                      <a:srgbClr val="9DC1B3"/>
                    </a:solidFill>
                  </a:tcP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Types et genres (usages)</a:t>
                      </a:r>
                    </a:p>
                  </a:txBody>
                  <a:tcPr anchor="ctr">
                    <a:solidFill>
                      <a:srgbClr val="9DC1B3"/>
                    </a:solidFill>
                  </a:tcP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Catalogues, listes, énoncés, résumés, définitions, démonstrations, narrations, encyclopédies, manuels…</a:t>
                      </a:r>
                    </a:p>
                  </a:txBody>
                  <a:tcPr anchor="ctr">
                    <a:solidFill>
                      <a:srgbClr val="9DC1B3"/>
                    </a:solidFill>
                  </a:tcPr>
                </a:tc>
                <a:extLst>
                  <a:ext uri="{0D108BD9-81ED-4DB2-BD59-A6C34878D82A}">
                    <a16:rowId xmlns:a16="http://schemas.microsoft.com/office/drawing/2014/main" val="3671062699"/>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Systèmes sémiotiques</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Formules, tableaux, organigrammes, plans graphiques, symboles, dessins, films, schémas, pictogrammes, cartes mentales…</a:t>
                      </a:r>
                    </a:p>
                  </a:txBody>
                  <a:tcPr anchor="ctr">
                    <a:solidFill>
                      <a:srgbClr val="9DC1B3"/>
                    </a:solidFill>
                  </a:tcPr>
                </a:tc>
                <a:extLst>
                  <a:ext uri="{0D108BD9-81ED-4DB2-BD59-A6C34878D82A}">
                    <a16:rowId xmlns:a16="http://schemas.microsoft.com/office/drawing/2014/main" val="3404475742"/>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Densité, condensation de l’information</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Résumés, définitions, synthèses…</a:t>
                      </a:r>
                    </a:p>
                  </a:txBody>
                  <a:tcPr anchor="ctr">
                    <a:solidFill>
                      <a:srgbClr val="9DC1B3"/>
                    </a:solidFill>
                  </a:tcPr>
                </a:tc>
                <a:extLst>
                  <a:ext uri="{0D108BD9-81ED-4DB2-BD59-A6C34878D82A}">
                    <a16:rowId xmlns:a16="http://schemas.microsoft.com/office/drawing/2014/main" val="626606869"/>
                  </a:ext>
                </a:extLst>
              </a:tr>
            </a:tbl>
          </a:graphicData>
        </a:graphic>
      </p:graphicFrame>
      <p:sp>
        <p:nvSpPr>
          <p:cNvPr id="4" name="ZoneTexte 3">
            <a:extLst>
              <a:ext uri="{FF2B5EF4-FFF2-40B4-BE49-F238E27FC236}">
                <a16:creationId xmlns:a16="http://schemas.microsoft.com/office/drawing/2014/main" id="{0960F09A-7B91-9941-B35A-2B966842BA83}"/>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L’ENSEIGNANT EXPOSE LES SAVOIRS</a:t>
            </a:r>
          </a:p>
        </p:txBody>
      </p:sp>
      <p:pic>
        <p:nvPicPr>
          <p:cNvPr id="5" name="47-00" descr="47-00">
            <a:hlinkClick r:id="" action="ppaction://media"/>
            <a:extLst>
              <a:ext uri="{FF2B5EF4-FFF2-40B4-BE49-F238E27FC236}">
                <a16:creationId xmlns:a16="http://schemas.microsoft.com/office/drawing/2014/main" id="{B9012F18-85E5-AD40-B846-263251BAE8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3175"/>
            <a:ext cx="812800" cy="812800"/>
          </a:xfrm>
          <a:prstGeom prst="rect">
            <a:avLst/>
          </a:prstGeom>
        </p:spPr>
      </p:pic>
    </p:spTree>
    <p:extLst>
      <p:ext uri="{BB962C8B-B14F-4D97-AF65-F5344CB8AC3E}">
        <p14:creationId xmlns:p14="http://schemas.microsoft.com/office/powerpoint/2010/main" val="17998167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5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130D2E9-4582-A54B-A6CD-7DACD99030DC}"/>
              </a:ext>
            </a:extLst>
          </p:cNvPr>
          <p:cNvSpPr>
            <a:spLocks noGrp="1"/>
          </p:cNvSpPr>
          <p:nvPr>
            <p:ph type="sldNum" sz="quarter" idx="10"/>
          </p:nvPr>
        </p:nvSpPr>
        <p:spPr/>
        <p:txBody>
          <a:bodyPr/>
          <a:lstStyle/>
          <a:p>
            <a:pPr>
              <a:defRPr/>
            </a:pPr>
            <a:fld id="{D3036D68-4E86-F94A-9456-7B26DF1855FE}" type="slidenum">
              <a:rPr lang="fr-BE" smtClean="0"/>
              <a:pPr>
                <a:defRPr/>
              </a:pPr>
              <a:t>48</a:t>
            </a:fld>
            <a:endParaRPr lang="fr-BE" dirty="0"/>
          </a:p>
        </p:txBody>
      </p:sp>
      <p:graphicFrame>
        <p:nvGraphicFramePr>
          <p:cNvPr id="3" name="Tableau 2">
            <a:extLst>
              <a:ext uri="{FF2B5EF4-FFF2-40B4-BE49-F238E27FC236}">
                <a16:creationId xmlns:a16="http://schemas.microsoft.com/office/drawing/2014/main" id="{84337620-3697-CB40-9879-C14159614D6B}"/>
              </a:ext>
            </a:extLst>
          </p:cNvPr>
          <p:cNvGraphicFramePr>
            <a:graphicFrameLocks noGrp="1"/>
          </p:cNvGraphicFramePr>
          <p:nvPr>
            <p:extLst>
              <p:ext uri="{D42A27DB-BD31-4B8C-83A1-F6EECF244321}">
                <p14:modId xmlns:p14="http://schemas.microsoft.com/office/powerpoint/2010/main" val="714171552"/>
              </p:ext>
            </p:extLst>
          </p:nvPr>
        </p:nvGraphicFramePr>
        <p:xfrm>
          <a:off x="1478948" y="954980"/>
          <a:ext cx="7116165" cy="6065520"/>
        </p:xfrm>
        <a:graphic>
          <a:graphicData uri="http://schemas.openxmlformats.org/drawingml/2006/table">
            <a:tbl>
              <a:tblPr bandRow="1">
                <a:tableStyleId>{5C22544A-7EE6-4342-B048-85BDC9FD1C3A}</a:tableStyleId>
              </a:tblPr>
              <a:tblGrid>
                <a:gridCol w="1624080">
                  <a:extLst>
                    <a:ext uri="{9D8B030D-6E8A-4147-A177-3AD203B41FA5}">
                      <a16:colId xmlns:a16="http://schemas.microsoft.com/office/drawing/2014/main" val="3963312116"/>
                    </a:ext>
                  </a:extLst>
                </a:gridCol>
                <a:gridCol w="1623518">
                  <a:extLst>
                    <a:ext uri="{9D8B030D-6E8A-4147-A177-3AD203B41FA5}">
                      <a16:colId xmlns:a16="http://schemas.microsoft.com/office/drawing/2014/main" val="3870802489"/>
                    </a:ext>
                  </a:extLst>
                </a:gridCol>
                <a:gridCol w="3868567">
                  <a:extLst>
                    <a:ext uri="{9D8B030D-6E8A-4147-A177-3AD203B41FA5}">
                      <a16:colId xmlns:a16="http://schemas.microsoft.com/office/drawing/2014/main" val="4152857687"/>
                    </a:ext>
                  </a:extLst>
                </a:gridCol>
              </a:tblGrid>
              <a:tr h="370840">
                <a:tc rowSpan="2">
                  <a:txBody>
                    <a:bodyPr/>
                    <a:lstStyle/>
                    <a:p>
                      <a:pPr algn="l"/>
                      <a:r>
                        <a:rPr lang="fr-FR" sz="2400" b="1" i="0" dirty="0">
                          <a:solidFill>
                            <a:schemeClr val="bg1"/>
                          </a:solidFill>
                          <a:latin typeface="Calibri" panose="020F0502020204030204" pitchFamily="34" charset="0"/>
                          <a:cs typeface="Calibri" panose="020F0502020204030204" pitchFamily="34" charset="0"/>
                        </a:rPr>
                        <a:t>Des mots spécifiques</a:t>
                      </a:r>
                    </a:p>
                  </a:txBody>
                  <a:tcPr anchor="ctr">
                    <a:solidFill>
                      <a:srgbClr val="607698"/>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Abstraction conceptuelle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Il pleut …</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Des précipitations pluvieuses</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Jacques observe…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On a observé que…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L’observation porte sur…</a:t>
                      </a:r>
                    </a:p>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Addition, équivalence,</a:t>
                      </a:r>
                      <a:r>
                        <a:rPr lang="fr-BE" sz="1600" b="0" i="0" dirty="0">
                          <a:solidFill>
                            <a:schemeClr val="bg1"/>
                          </a:solidFill>
                          <a:latin typeface="Calibri" panose="020F0502020204030204" pitchFamily="34" charset="0"/>
                          <a:cs typeface="Calibri" panose="020F0502020204030204" pitchFamily="34" charset="0"/>
                          <a:sym typeface="Futura"/>
                        </a:rPr>
                        <a:t> accord, concordance, conjuguer…</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390652443"/>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chemeClr val="bg1"/>
                          </a:solidFill>
                          <a:latin typeface="Calibri" panose="020F0502020204030204" pitchFamily="34" charset="0"/>
                          <a:cs typeface="Calibri" panose="020F0502020204030204" pitchFamily="34" charset="0"/>
                        </a:rPr>
                        <a:t>Polysémie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 animal…</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une liste…</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 plan…</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égyptienne ou aztèque…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alimentaire…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des âges…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polyèdre mathématique</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444763439"/>
                  </a:ext>
                </a:extLst>
              </a:tr>
              <a:tr h="370840">
                <a:tc rowSpan="3">
                  <a:txBody>
                    <a:bodyPr/>
                    <a:lstStyle/>
                    <a:p>
                      <a:pPr algn="l"/>
                      <a:r>
                        <a:rPr lang="fr-FR" sz="2400" b="1" i="0" dirty="0">
                          <a:solidFill>
                            <a:schemeClr val="bg1">
                              <a:lumMod val="10000"/>
                            </a:schemeClr>
                          </a:solidFill>
                          <a:latin typeface="Calibri" panose="020F0502020204030204" pitchFamily="34" charset="0"/>
                          <a:cs typeface="Calibri" panose="020F0502020204030204" pitchFamily="34" charset="0"/>
                        </a:rPr>
                        <a:t>Des textes spécifiques</a:t>
                      </a:r>
                    </a:p>
                  </a:txBody>
                  <a:tcPr anchor="ctr">
                    <a:solidFill>
                      <a:srgbClr val="9DC1B3"/>
                    </a:solidFill>
                  </a:tcP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Types et genres (usages)</a:t>
                      </a:r>
                    </a:p>
                  </a:txBody>
                  <a:tcPr anchor="ctr">
                    <a:solidFill>
                      <a:srgbClr val="9DC1B3"/>
                    </a:solidFill>
                  </a:tcP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Catalogues, listes, énoncés, résumés, définitions, démonstrations, narrations, encyclopédies, manuels…</a:t>
                      </a:r>
                    </a:p>
                  </a:txBody>
                  <a:tcPr anchor="ctr">
                    <a:solidFill>
                      <a:srgbClr val="9DC1B3"/>
                    </a:solidFill>
                  </a:tcPr>
                </a:tc>
                <a:extLst>
                  <a:ext uri="{0D108BD9-81ED-4DB2-BD59-A6C34878D82A}">
                    <a16:rowId xmlns:a16="http://schemas.microsoft.com/office/drawing/2014/main" val="3671062699"/>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Systèmes sémiotiques</a:t>
                      </a:r>
                    </a:p>
                  </a:txBody>
                  <a:tcPr anchor="ctr">
                    <a:solidFill>
                      <a:srgbClr val="9DC1B3"/>
                    </a:solidFill>
                  </a:tcP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Formules, tableaux, organigrammes, plans graphiques, symboles, dessins, films, schémas, pictogrammes, cartes mentales…</a:t>
                      </a:r>
                    </a:p>
                  </a:txBody>
                  <a:tcPr anchor="ctr">
                    <a:solidFill>
                      <a:srgbClr val="9DC1B3"/>
                    </a:solidFill>
                  </a:tcPr>
                </a:tc>
                <a:extLst>
                  <a:ext uri="{0D108BD9-81ED-4DB2-BD59-A6C34878D82A}">
                    <a16:rowId xmlns:a16="http://schemas.microsoft.com/office/drawing/2014/main" val="3404475742"/>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rgbClr val="9DC1B3"/>
                          </a:solidFill>
                          <a:latin typeface="Calibri" panose="020F0502020204030204" pitchFamily="34" charset="0"/>
                          <a:cs typeface="Calibri" panose="020F0502020204030204" pitchFamily="34" charset="0"/>
                        </a:rPr>
                        <a:t>Densité, condensation de l’information</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Résumés, définitions, synthèses…</a:t>
                      </a:r>
                    </a:p>
                  </a:txBody>
                  <a:tcPr anchor="ctr">
                    <a:solidFill>
                      <a:srgbClr val="9DC1B3"/>
                    </a:solidFill>
                  </a:tcPr>
                </a:tc>
                <a:extLst>
                  <a:ext uri="{0D108BD9-81ED-4DB2-BD59-A6C34878D82A}">
                    <a16:rowId xmlns:a16="http://schemas.microsoft.com/office/drawing/2014/main" val="626606869"/>
                  </a:ext>
                </a:extLst>
              </a:tr>
            </a:tbl>
          </a:graphicData>
        </a:graphic>
      </p:graphicFrame>
      <p:sp>
        <p:nvSpPr>
          <p:cNvPr id="4" name="ZoneTexte 3">
            <a:extLst>
              <a:ext uri="{FF2B5EF4-FFF2-40B4-BE49-F238E27FC236}">
                <a16:creationId xmlns:a16="http://schemas.microsoft.com/office/drawing/2014/main" id="{0960F09A-7B91-9941-B35A-2B966842BA83}"/>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L’ENSEIGNANT EXPOSE LES SAVOIRS</a:t>
            </a:r>
          </a:p>
        </p:txBody>
      </p:sp>
      <p:pic>
        <p:nvPicPr>
          <p:cNvPr id="5" name="48-00" descr="48-00">
            <a:hlinkClick r:id="" action="ppaction://media"/>
            <a:extLst>
              <a:ext uri="{FF2B5EF4-FFF2-40B4-BE49-F238E27FC236}">
                <a16:creationId xmlns:a16="http://schemas.microsoft.com/office/drawing/2014/main" id="{03E45E47-3FBE-E349-9AE0-C5C4AA86F30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3175"/>
            <a:ext cx="812800" cy="812800"/>
          </a:xfrm>
          <a:prstGeom prst="rect">
            <a:avLst/>
          </a:prstGeom>
        </p:spPr>
      </p:pic>
    </p:spTree>
    <p:extLst>
      <p:ext uri="{BB962C8B-B14F-4D97-AF65-F5344CB8AC3E}">
        <p14:creationId xmlns:p14="http://schemas.microsoft.com/office/powerpoint/2010/main" val="17529267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29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130D2E9-4582-A54B-A6CD-7DACD99030DC}"/>
              </a:ext>
            </a:extLst>
          </p:cNvPr>
          <p:cNvSpPr>
            <a:spLocks noGrp="1"/>
          </p:cNvSpPr>
          <p:nvPr>
            <p:ph type="sldNum" sz="quarter" idx="10"/>
          </p:nvPr>
        </p:nvSpPr>
        <p:spPr/>
        <p:txBody>
          <a:bodyPr/>
          <a:lstStyle/>
          <a:p>
            <a:pPr>
              <a:defRPr/>
            </a:pPr>
            <a:fld id="{D3036D68-4E86-F94A-9456-7B26DF1855FE}" type="slidenum">
              <a:rPr lang="fr-BE" smtClean="0"/>
              <a:pPr>
                <a:defRPr/>
              </a:pPr>
              <a:t>49</a:t>
            </a:fld>
            <a:endParaRPr lang="fr-BE" dirty="0"/>
          </a:p>
        </p:txBody>
      </p:sp>
      <p:graphicFrame>
        <p:nvGraphicFramePr>
          <p:cNvPr id="3" name="Tableau 2">
            <a:extLst>
              <a:ext uri="{FF2B5EF4-FFF2-40B4-BE49-F238E27FC236}">
                <a16:creationId xmlns:a16="http://schemas.microsoft.com/office/drawing/2014/main" id="{84337620-3697-CB40-9879-C14159614D6B}"/>
              </a:ext>
            </a:extLst>
          </p:cNvPr>
          <p:cNvGraphicFramePr>
            <a:graphicFrameLocks noGrp="1"/>
          </p:cNvGraphicFramePr>
          <p:nvPr>
            <p:extLst>
              <p:ext uri="{D42A27DB-BD31-4B8C-83A1-F6EECF244321}">
                <p14:modId xmlns:p14="http://schemas.microsoft.com/office/powerpoint/2010/main" val="2486138374"/>
              </p:ext>
            </p:extLst>
          </p:nvPr>
        </p:nvGraphicFramePr>
        <p:xfrm>
          <a:off x="1478948" y="954980"/>
          <a:ext cx="7116165" cy="6065520"/>
        </p:xfrm>
        <a:graphic>
          <a:graphicData uri="http://schemas.openxmlformats.org/drawingml/2006/table">
            <a:tbl>
              <a:tblPr bandRow="1">
                <a:tableStyleId>{5C22544A-7EE6-4342-B048-85BDC9FD1C3A}</a:tableStyleId>
              </a:tblPr>
              <a:tblGrid>
                <a:gridCol w="1624080">
                  <a:extLst>
                    <a:ext uri="{9D8B030D-6E8A-4147-A177-3AD203B41FA5}">
                      <a16:colId xmlns:a16="http://schemas.microsoft.com/office/drawing/2014/main" val="3963312116"/>
                    </a:ext>
                  </a:extLst>
                </a:gridCol>
                <a:gridCol w="1623518">
                  <a:extLst>
                    <a:ext uri="{9D8B030D-6E8A-4147-A177-3AD203B41FA5}">
                      <a16:colId xmlns:a16="http://schemas.microsoft.com/office/drawing/2014/main" val="3870802489"/>
                    </a:ext>
                  </a:extLst>
                </a:gridCol>
                <a:gridCol w="3868567">
                  <a:extLst>
                    <a:ext uri="{9D8B030D-6E8A-4147-A177-3AD203B41FA5}">
                      <a16:colId xmlns:a16="http://schemas.microsoft.com/office/drawing/2014/main" val="4152857687"/>
                    </a:ext>
                  </a:extLst>
                </a:gridCol>
              </a:tblGrid>
              <a:tr h="370840">
                <a:tc rowSpan="2">
                  <a:txBody>
                    <a:bodyPr/>
                    <a:lstStyle/>
                    <a:p>
                      <a:pPr algn="l"/>
                      <a:r>
                        <a:rPr lang="fr-FR" sz="2400" b="1" i="0" dirty="0">
                          <a:solidFill>
                            <a:schemeClr val="bg1"/>
                          </a:solidFill>
                          <a:latin typeface="Calibri" panose="020F0502020204030204" pitchFamily="34" charset="0"/>
                          <a:cs typeface="Calibri" panose="020F0502020204030204" pitchFamily="34" charset="0"/>
                        </a:rPr>
                        <a:t>Des mots spécifiques</a:t>
                      </a:r>
                    </a:p>
                  </a:txBody>
                  <a:tcPr anchor="ctr">
                    <a:solidFill>
                      <a:srgbClr val="607698"/>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Abstraction conceptuelle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Il pleut …</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Des précipitations pluvieuses</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Jacques observe…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On a observé que…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L’observation porte sur…</a:t>
                      </a:r>
                    </a:p>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Addition, équivalence,</a:t>
                      </a:r>
                      <a:r>
                        <a:rPr lang="fr-BE" sz="1600" b="0" i="0" dirty="0">
                          <a:solidFill>
                            <a:schemeClr val="bg1"/>
                          </a:solidFill>
                          <a:latin typeface="Calibri" panose="020F0502020204030204" pitchFamily="34" charset="0"/>
                          <a:cs typeface="Calibri" panose="020F0502020204030204" pitchFamily="34" charset="0"/>
                          <a:sym typeface="Futura"/>
                        </a:rPr>
                        <a:t> accord, concordance, conjuguer…</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390652443"/>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chemeClr val="bg1"/>
                          </a:solidFill>
                          <a:latin typeface="Calibri" panose="020F0502020204030204" pitchFamily="34" charset="0"/>
                          <a:cs typeface="Calibri" panose="020F0502020204030204" pitchFamily="34" charset="0"/>
                        </a:rPr>
                        <a:t>Polysémie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 animal…</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une liste…</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 plan…</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égyptienne ou aztèque…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alimentaire…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des âges…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polyèdre mathématique</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444763439"/>
                  </a:ext>
                </a:extLst>
              </a:tr>
              <a:tr h="370840">
                <a:tc rowSpan="3">
                  <a:txBody>
                    <a:bodyPr/>
                    <a:lstStyle/>
                    <a:p>
                      <a:pPr algn="l"/>
                      <a:r>
                        <a:rPr lang="fr-FR" sz="2400" b="1" i="0" dirty="0">
                          <a:solidFill>
                            <a:schemeClr val="bg1">
                              <a:lumMod val="10000"/>
                            </a:schemeClr>
                          </a:solidFill>
                          <a:latin typeface="Calibri" panose="020F0502020204030204" pitchFamily="34" charset="0"/>
                          <a:cs typeface="Calibri" panose="020F0502020204030204" pitchFamily="34" charset="0"/>
                        </a:rPr>
                        <a:t>Des textes spécifiques</a:t>
                      </a:r>
                    </a:p>
                  </a:txBody>
                  <a:tcPr anchor="ctr">
                    <a:solidFill>
                      <a:srgbClr val="9DC1B3"/>
                    </a:solidFill>
                  </a:tcP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Types et genres (usages)</a:t>
                      </a:r>
                    </a:p>
                  </a:txBody>
                  <a:tcPr anchor="ctr">
                    <a:solidFill>
                      <a:srgbClr val="9DC1B3"/>
                    </a:solidFill>
                  </a:tcP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Catalogues, listes, énoncés, résumés, définitions, démonstrations, narrations, encyclopédies, manuels…</a:t>
                      </a:r>
                    </a:p>
                  </a:txBody>
                  <a:tcPr anchor="ctr">
                    <a:solidFill>
                      <a:srgbClr val="9DC1B3"/>
                    </a:solidFill>
                  </a:tcPr>
                </a:tc>
                <a:extLst>
                  <a:ext uri="{0D108BD9-81ED-4DB2-BD59-A6C34878D82A}">
                    <a16:rowId xmlns:a16="http://schemas.microsoft.com/office/drawing/2014/main" val="3671062699"/>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Systèmes sémiotiques</a:t>
                      </a:r>
                    </a:p>
                  </a:txBody>
                  <a:tcPr anchor="ctr">
                    <a:solidFill>
                      <a:srgbClr val="9DC1B3"/>
                    </a:solidFill>
                  </a:tcP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Formules, tableaux, organigrammes, plans graphiques, symboles, dessins, films, schémas, pictogrammes, cartes mentales…</a:t>
                      </a:r>
                    </a:p>
                  </a:txBody>
                  <a:tcPr anchor="ctr">
                    <a:solidFill>
                      <a:srgbClr val="9DC1B3"/>
                    </a:solidFill>
                  </a:tcPr>
                </a:tc>
                <a:extLst>
                  <a:ext uri="{0D108BD9-81ED-4DB2-BD59-A6C34878D82A}">
                    <a16:rowId xmlns:a16="http://schemas.microsoft.com/office/drawing/2014/main" val="3404475742"/>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Densité, condensation de l’information</a:t>
                      </a:r>
                    </a:p>
                  </a:txBody>
                  <a:tcPr anchor="ctr">
                    <a:solidFill>
                      <a:srgbClr val="9DC1B3"/>
                    </a:solidFill>
                  </a:tcPr>
                </a:tc>
                <a:tc>
                  <a:txBody>
                    <a:bodyPr/>
                    <a:lstStyle/>
                    <a:p>
                      <a:pPr algn="l"/>
                      <a:r>
                        <a:rPr lang="fr-FR" sz="1600" b="0" i="0" dirty="0">
                          <a:solidFill>
                            <a:srgbClr val="9DC1B3"/>
                          </a:solidFill>
                          <a:latin typeface="Calibri" panose="020F0502020204030204" pitchFamily="34" charset="0"/>
                          <a:cs typeface="Calibri" panose="020F0502020204030204" pitchFamily="34" charset="0"/>
                        </a:rPr>
                        <a:t>Résumés, définitions, synthèses…</a:t>
                      </a:r>
                    </a:p>
                  </a:txBody>
                  <a:tcPr anchor="ctr">
                    <a:solidFill>
                      <a:srgbClr val="9DC1B3"/>
                    </a:solidFill>
                  </a:tcPr>
                </a:tc>
                <a:extLst>
                  <a:ext uri="{0D108BD9-81ED-4DB2-BD59-A6C34878D82A}">
                    <a16:rowId xmlns:a16="http://schemas.microsoft.com/office/drawing/2014/main" val="626606869"/>
                  </a:ext>
                </a:extLst>
              </a:tr>
            </a:tbl>
          </a:graphicData>
        </a:graphic>
      </p:graphicFrame>
      <p:sp>
        <p:nvSpPr>
          <p:cNvPr id="4" name="ZoneTexte 3">
            <a:extLst>
              <a:ext uri="{FF2B5EF4-FFF2-40B4-BE49-F238E27FC236}">
                <a16:creationId xmlns:a16="http://schemas.microsoft.com/office/drawing/2014/main" id="{0960F09A-7B91-9941-B35A-2B966842BA83}"/>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L’ENSEIGNANT EXPOSE LES SAVOIRS</a:t>
            </a:r>
          </a:p>
        </p:txBody>
      </p:sp>
      <p:pic>
        <p:nvPicPr>
          <p:cNvPr id="5" name="49-00" descr="49-00">
            <a:hlinkClick r:id="" action="ppaction://media"/>
            <a:extLst>
              <a:ext uri="{FF2B5EF4-FFF2-40B4-BE49-F238E27FC236}">
                <a16:creationId xmlns:a16="http://schemas.microsoft.com/office/drawing/2014/main" id="{4A5F4EEF-0E06-884F-AF74-BAB8A29C3D9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3175"/>
            <a:ext cx="812800" cy="812800"/>
          </a:xfrm>
          <a:prstGeom prst="rect">
            <a:avLst/>
          </a:prstGeom>
        </p:spPr>
      </p:pic>
    </p:spTree>
    <p:extLst>
      <p:ext uri="{BB962C8B-B14F-4D97-AF65-F5344CB8AC3E}">
        <p14:creationId xmlns:p14="http://schemas.microsoft.com/office/powerpoint/2010/main" val="9947816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9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130D2E9-4582-A54B-A6CD-7DACD99030DC}"/>
              </a:ext>
            </a:extLst>
          </p:cNvPr>
          <p:cNvSpPr>
            <a:spLocks noGrp="1"/>
          </p:cNvSpPr>
          <p:nvPr>
            <p:ph type="sldNum" sz="quarter" idx="10"/>
          </p:nvPr>
        </p:nvSpPr>
        <p:spPr/>
        <p:txBody>
          <a:bodyPr/>
          <a:lstStyle/>
          <a:p>
            <a:pPr>
              <a:defRPr/>
            </a:pPr>
            <a:fld id="{D3036D68-4E86-F94A-9456-7B26DF1855FE}" type="slidenum">
              <a:rPr lang="fr-BE" smtClean="0"/>
              <a:pPr>
                <a:defRPr/>
              </a:pPr>
              <a:t>50</a:t>
            </a:fld>
            <a:endParaRPr lang="fr-BE" dirty="0"/>
          </a:p>
        </p:txBody>
      </p:sp>
      <p:graphicFrame>
        <p:nvGraphicFramePr>
          <p:cNvPr id="3" name="Tableau 2">
            <a:extLst>
              <a:ext uri="{FF2B5EF4-FFF2-40B4-BE49-F238E27FC236}">
                <a16:creationId xmlns:a16="http://schemas.microsoft.com/office/drawing/2014/main" id="{84337620-3697-CB40-9879-C14159614D6B}"/>
              </a:ext>
            </a:extLst>
          </p:cNvPr>
          <p:cNvGraphicFramePr>
            <a:graphicFrameLocks noGrp="1"/>
          </p:cNvGraphicFramePr>
          <p:nvPr>
            <p:extLst>
              <p:ext uri="{D42A27DB-BD31-4B8C-83A1-F6EECF244321}">
                <p14:modId xmlns:p14="http://schemas.microsoft.com/office/powerpoint/2010/main" val="3543295101"/>
              </p:ext>
            </p:extLst>
          </p:nvPr>
        </p:nvGraphicFramePr>
        <p:xfrm>
          <a:off x="1478948" y="954980"/>
          <a:ext cx="7116165" cy="6065520"/>
        </p:xfrm>
        <a:graphic>
          <a:graphicData uri="http://schemas.openxmlformats.org/drawingml/2006/table">
            <a:tbl>
              <a:tblPr bandRow="1">
                <a:tableStyleId>{5C22544A-7EE6-4342-B048-85BDC9FD1C3A}</a:tableStyleId>
              </a:tblPr>
              <a:tblGrid>
                <a:gridCol w="1624080">
                  <a:extLst>
                    <a:ext uri="{9D8B030D-6E8A-4147-A177-3AD203B41FA5}">
                      <a16:colId xmlns:a16="http://schemas.microsoft.com/office/drawing/2014/main" val="3963312116"/>
                    </a:ext>
                  </a:extLst>
                </a:gridCol>
                <a:gridCol w="1623518">
                  <a:extLst>
                    <a:ext uri="{9D8B030D-6E8A-4147-A177-3AD203B41FA5}">
                      <a16:colId xmlns:a16="http://schemas.microsoft.com/office/drawing/2014/main" val="3870802489"/>
                    </a:ext>
                  </a:extLst>
                </a:gridCol>
                <a:gridCol w="3868567">
                  <a:extLst>
                    <a:ext uri="{9D8B030D-6E8A-4147-A177-3AD203B41FA5}">
                      <a16:colId xmlns:a16="http://schemas.microsoft.com/office/drawing/2014/main" val="4152857687"/>
                    </a:ext>
                  </a:extLst>
                </a:gridCol>
              </a:tblGrid>
              <a:tr h="370840">
                <a:tc rowSpan="2">
                  <a:txBody>
                    <a:bodyPr/>
                    <a:lstStyle/>
                    <a:p>
                      <a:pPr algn="l"/>
                      <a:r>
                        <a:rPr lang="fr-FR" sz="2400" b="1" i="0" dirty="0">
                          <a:solidFill>
                            <a:schemeClr val="bg1"/>
                          </a:solidFill>
                          <a:latin typeface="Calibri" panose="020F0502020204030204" pitchFamily="34" charset="0"/>
                          <a:cs typeface="Calibri" panose="020F0502020204030204" pitchFamily="34" charset="0"/>
                        </a:rPr>
                        <a:t>Des mots spécifiques</a:t>
                      </a:r>
                    </a:p>
                  </a:txBody>
                  <a:tcPr anchor="ctr">
                    <a:solidFill>
                      <a:srgbClr val="607698"/>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Abstraction conceptuelle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Il pleut …</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Des précipitations pluvieuses</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Jacques observe…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On a observé que…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L’observation porte sur…</a:t>
                      </a:r>
                    </a:p>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Addition, équivalence,</a:t>
                      </a:r>
                      <a:r>
                        <a:rPr lang="fr-BE" sz="1600" b="0" i="0" dirty="0">
                          <a:solidFill>
                            <a:schemeClr val="bg1"/>
                          </a:solidFill>
                          <a:latin typeface="Calibri" panose="020F0502020204030204" pitchFamily="34" charset="0"/>
                          <a:cs typeface="Calibri" panose="020F0502020204030204" pitchFamily="34" charset="0"/>
                          <a:sym typeface="Futura"/>
                        </a:rPr>
                        <a:t> accord, concordance, conjuguer…</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390652443"/>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chemeClr val="bg1"/>
                          </a:solidFill>
                          <a:latin typeface="Calibri" panose="020F0502020204030204" pitchFamily="34" charset="0"/>
                          <a:cs typeface="Calibri" panose="020F0502020204030204" pitchFamily="34" charset="0"/>
                        </a:rPr>
                        <a:t>Polysémie</a:t>
                      </a:r>
                    </a:p>
                  </a:txBody>
                  <a:tcPr anchor="ctr">
                    <a:solidFill>
                      <a:srgbClr val="607698"/>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 animal…</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une liste…</a:t>
                      </a:r>
                      <a:b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br>
                      <a:r>
                        <a:rPr kumimoji="0" lang="fr-BE" sz="1600" b="0" i="1"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Dresser</a:t>
                      </a: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 un plan…</a:t>
                      </a:r>
                    </a:p>
                    <a:p>
                      <a:pPr marL="0" marR="0" indent="0" algn="l" defTabSz="584200" rtl="0" fontAlgn="auto" latinLnBrk="0" hangingPunct="0">
                        <a:spcBef>
                          <a:spcPts val="0"/>
                        </a:spcBef>
                        <a:spcAft>
                          <a:spcPts val="0"/>
                        </a:spcAft>
                        <a:buClrTx/>
                        <a:buSzTx/>
                        <a:buFontTx/>
                        <a:buNone/>
                        <a:tabLst/>
                      </a:pP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égyptienne ou aztèque…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alimentaire…</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des âges… </a:t>
                      </a:r>
                      <a:br>
                        <a:rPr lang="fr-BE" sz="1600" b="0" i="0" dirty="0">
                          <a:solidFill>
                            <a:schemeClr val="bg1"/>
                          </a:solidFill>
                          <a:latin typeface="Calibri" panose="020F0502020204030204" pitchFamily="34" charset="0"/>
                          <a:cs typeface="Calibri" panose="020F0502020204030204" pitchFamily="34" charset="0"/>
                          <a:sym typeface="Futura"/>
                        </a:rPr>
                      </a:br>
                      <a:r>
                        <a:rPr lang="fr-BE" sz="1600" b="0" i="0" dirty="0">
                          <a:solidFill>
                            <a:schemeClr val="bg1"/>
                          </a:solidFill>
                          <a:latin typeface="Calibri" panose="020F0502020204030204" pitchFamily="34" charset="0"/>
                          <a:cs typeface="Calibri" panose="020F0502020204030204" pitchFamily="34" charset="0"/>
                          <a:sym typeface="Futura"/>
                        </a:rPr>
                        <a:t>Une </a:t>
                      </a:r>
                      <a:r>
                        <a:rPr lang="fr-BE" sz="1600" b="0" i="1" dirty="0">
                          <a:solidFill>
                            <a:schemeClr val="bg1"/>
                          </a:solidFill>
                          <a:latin typeface="Calibri" panose="020F0502020204030204" pitchFamily="34" charset="0"/>
                          <a:cs typeface="Calibri" panose="020F0502020204030204" pitchFamily="34" charset="0"/>
                          <a:sym typeface="Futura"/>
                        </a:rPr>
                        <a:t>pyramide</a:t>
                      </a:r>
                      <a:r>
                        <a:rPr lang="fr-BE" sz="1600" b="0" i="0" dirty="0">
                          <a:solidFill>
                            <a:schemeClr val="bg1"/>
                          </a:solidFill>
                          <a:latin typeface="Calibri" panose="020F0502020204030204" pitchFamily="34" charset="0"/>
                          <a:cs typeface="Calibri" panose="020F0502020204030204" pitchFamily="34" charset="0"/>
                          <a:sym typeface="Futura"/>
                        </a:rPr>
                        <a:t>, polyèdre mathématique</a:t>
                      </a:r>
                      <a:endPar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endParaRPr>
                    </a:p>
                  </a:txBody>
                  <a:tcPr anchor="ctr">
                    <a:solidFill>
                      <a:srgbClr val="607698"/>
                    </a:solidFill>
                  </a:tcPr>
                </a:tc>
                <a:extLst>
                  <a:ext uri="{0D108BD9-81ED-4DB2-BD59-A6C34878D82A}">
                    <a16:rowId xmlns:a16="http://schemas.microsoft.com/office/drawing/2014/main" val="1444763439"/>
                  </a:ext>
                </a:extLst>
              </a:tr>
              <a:tr h="370840">
                <a:tc rowSpan="3">
                  <a:txBody>
                    <a:bodyPr/>
                    <a:lstStyle/>
                    <a:p>
                      <a:pPr algn="l"/>
                      <a:r>
                        <a:rPr lang="fr-FR" sz="2400" b="1" i="0" dirty="0">
                          <a:solidFill>
                            <a:schemeClr val="bg1">
                              <a:lumMod val="10000"/>
                            </a:schemeClr>
                          </a:solidFill>
                          <a:latin typeface="Calibri" panose="020F0502020204030204" pitchFamily="34" charset="0"/>
                          <a:cs typeface="Calibri" panose="020F0502020204030204" pitchFamily="34" charset="0"/>
                        </a:rPr>
                        <a:t>Des textes spécifiques</a:t>
                      </a:r>
                    </a:p>
                  </a:txBody>
                  <a:tcPr anchor="ctr">
                    <a:solidFill>
                      <a:srgbClr val="9DC1B3"/>
                    </a:solidFill>
                  </a:tcP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Types et genres (usages)</a:t>
                      </a:r>
                    </a:p>
                  </a:txBody>
                  <a:tcPr anchor="ctr">
                    <a:solidFill>
                      <a:srgbClr val="9DC1B3"/>
                    </a:solidFill>
                  </a:tcP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Catalogues, listes, énoncés, résumés, définitions, démonstrations, narrations, encyclopédies, manuels…</a:t>
                      </a:r>
                    </a:p>
                  </a:txBody>
                  <a:tcPr anchor="ctr">
                    <a:solidFill>
                      <a:srgbClr val="9DC1B3"/>
                    </a:solidFill>
                  </a:tcPr>
                </a:tc>
                <a:extLst>
                  <a:ext uri="{0D108BD9-81ED-4DB2-BD59-A6C34878D82A}">
                    <a16:rowId xmlns:a16="http://schemas.microsoft.com/office/drawing/2014/main" val="3671062699"/>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Systèmes sémiotiques</a:t>
                      </a:r>
                    </a:p>
                  </a:txBody>
                  <a:tcPr anchor="ctr">
                    <a:solidFill>
                      <a:srgbClr val="9DC1B3"/>
                    </a:solidFill>
                  </a:tcP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Formules, tableaux, organigrammes, plans graphiques, symboles, dessins, films, schémas, pictogrammes, cartes mentales…</a:t>
                      </a:r>
                    </a:p>
                  </a:txBody>
                  <a:tcPr anchor="ctr">
                    <a:solidFill>
                      <a:srgbClr val="9DC1B3"/>
                    </a:solidFill>
                  </a:tcPr>
                </a:tc>
                <a:extLst>
                  <a:ext uri="{0D108BD9-81ED-4DB2-BD59-A6C34878D82A}">
                    <a16:rowId xmlns:a16="http://schemas.microsoft.com/office/drawing/2014/main" val="3404475742"/>
                  </a:ext>
                </a:extLst>
              </a:tr>
              <a:tr h="370840">
                <a:tc vMerge="1">
                  <a:txBody>
                    <a:bodyPr/>
                    <a:lstStyle/>
                    <a:p>
                      <a:pPr algn="l"/>
                      <a:endParaRPr lang="fr-FR" sz="1200" b="0" i="0" dirty="0">
                        <a:latin typeface="Calibri" panose="020F0502020204030204" pitchFamily="34" charset="0"/>
                        <a:cs typeface="Calibri" panose="020F0502020204030204" pitchFamily="34" charset="0"/>
                      </a:endParaRPr>
                    </a:p>
                  </a:txBody>
                  <a:tcPr anchor="ct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Densité, condensation de l’information</a:t>
                      </a:r>
                    </a:p>
                  </a:txBody>
                  <a:tcPr anchor="ctr">
                    <a:solidFill>
                      <a:srgbClr val="9DC1B3"/>
                    </a:solidFill>
                  </a:tcPr>
                </a:tc>
                <a:tc>
                  <a:txBody>
                    <a:bodyPr/>
                    <a:lstStyle/>
                    <a:p>
                      <a:pPr algn="l"/>
                      <a:r>
                        <a:rPr lang="fr-FR" sz="1600" b="0" i="0" dirty="0">
                          <a:solidFill>
                            <a:schemeClr val="bg1">
                              <a:lumMod val="10000"/>
                            </a:schemeClr>
                          </a:solidFill>
                          <a:latin typeface="Calibri" panose="020F0502020204030204" pitchFamily="34" charset="0"/>
                          <a:cs typeface="Calibri" panose="020F0502020204030204" pitchFamily="34" charset="0"/>
                        </a:rPr>
                        <a:t>Résumés, définitions, synthèses…</a:t>
                      </a:r>
                    </a:p>
                  </a:txBody>
                  <a:tcPr anchor="ctr">
                    <a:solidFill>
                      <a:srgbClr val="9DC1B3"/>
                    </a:solidFill>
                  </a:tcPr>
                </a:tc>
                <a:extLst>
                  <a:ext uri="{0D108BD9-81ED-4DB2-BD59-A6C34878D82A}">
                    <a16:rowId xmlns:a16="http://schemas.microsoft.com/office/drawing/2014/main" val="626606869"/>
                  </a:ext>
                </a:extLst>
              </a:tr>
            </a:tbl>
          </a:graphicData>
        </a:graphic>
      </p:graphicFrame>
      <p:sp>
        <p:nvSpPr>
          <p:cNvPr id="4" name="ZoneTexte 3">
            <a:extLst>
              <a:ext uri="{FF2B5EF4-FFF2-40B4-BE49-F238E27FC236}">
                <a16:creationId xmlns:a16="http://schemas.microsoft.com/office/drawing/2014/main" id="{0960F09A-7B91-9941-B35A-2B966842BA83}"/>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800" b="0" i="0" u="none" strike="noStrike" cap="none" spc="0" normalizeH="0" baseline="0" dirty="0">
                <a:ln>
                  <a:noFill/>
                </a:ln>
                <a:solidFill>
                  <a:srgbClr val="3A4E6E"/>
                </a:solidFill>
                <a:effectLst/>
                <a:uFillTx/>
                <a:latin typeface="+mn-lt"/>
                <a:ea typeface="+mn-ea"/>
                <a:cs typeface="+mn-cs"/>
                <a:sym typeface="Futura"/>
              </a:rPr>
              <a:t>L’ENSEIGNANT EXPOSE LES SAVOIRS</a:t>
            </a:r>
          </a:p>
        </p:txBody>
      </p:sp>
      <p:pic>
        <p:nvPicPr>
          <p:cNvPr id="5" name="50-00" descr="50-00">
            <a:hlinkClick r:id="" action="ppaction://media"/>
            <a:extLst>
              <a:ext uri="{FF2B5EF4-FFF2-40B4-BE49-F238E27FC236}">
                <a16:creationId xmlns:a16="http://schemas.microsoft.com/office/drawing/2014/main" id="{646E7992-2E3D-8D44-8E2E-7259423A588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88" y="3175"/>
            <a:ext cx="812800" cy="812800"/>
          </a:xfrm>
          <a:prstGeom prst="rect">
            <a:avLst/>
          </a:prstGeom>
        </p:spPr>
      </p:pic>
    </p:spTree>
    <p:extLst>
      <p:ext uri="{BB962C8B-B14F-4D97-AF65-F5344CB8AC3E}">
        <p14:creationId xmlns:p14="http://schemas.microsoft.com/office/powerpoint/2010/main" val="1766400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68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7AC7D2F-0777-5249-9C94-0E89592F8656}"/>
              </a:ext>
            </a:extLst>
          </p:cNvPr>
          <p:cNvSpPr>
            <a:spLocks noGrp="1"/>
          </p:cNvSpPr>
          <p:nvPr>
            <p:ph type="sldNum" sz="quarter" idx="10"/>
          </p:nvPr>
        </p:nvSpPr>
        <p:spPr/>
        <p:txBody>
          <a:bodyPr/>
          <a:lstStyle/>
          <a:p>
            <a:pPr>
              <a:defRPr/>
            </a:pPr>
            <a:fld id="{D3036D68-4E86-F94A-9456-7B26DF1855FE}" type="slidenum">
              <a:rPr lang="fr-BE" smtClean="0"/>
              <a:pPr>
                <a:defRPr/>
              </a:pPr>
              <a:t>51</a:t>
            </a:fld>
            <a:endParaRPr lang="fr-BE" dirty="0"/>
          </a:p>
        </p:txBody>
      </p:sp>
      <p:sp>
        <p:nvSpPr>
          <p:cNvPr id="3" name="ZoneTexte 2">
            <a:extLst>
              <a:ext uri="{FF2B5EF4-FFF2-40B4-BE49-F238E27FC236}">
                <a16:creationId xmlns:a16="http://schemas.microsoft.com/office/drawing/2014/main" id="{966BBB90-1ED1-DC47-AF7C-A6F29F9317AD}"/>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UN TRAVAIL DE TRADUCTION</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6" name="Image 5">
            <a:extLst>
              <a:ext uri="{FF2B5EF4-FFF2-40B4-BE49-F238E27FC236}">
                <a16:creationId xmlns:a16="http://schemas.microsoft.com/office/drawing/2014/main" id="{3F7EF041-6EF9-3C43-A199-FCC761079309}"/>
              </a:ext>
            </a:extLst>
          </p:cNvPr>
          <p:cNvPicPr>
            <a:picLocks noChangeAspect="1"/>
          </p:cNvPicPr>
          <p:nvPr/>
        </p:nvPicPr>
        <p:blipFill>
          <a:blip r:embed="rId4"/>
          <a:stretch>
            <a:fillRect/>
          </a:stretch>
        </p:blipFill>
        <p:spPr>
          <a:xfrm>
            <a:off x="814674" y="1870811"/>
            <a:ext cx="1548465" cy="1675240"/>
          </a:xfrm>
          <a:prstGeom prst="rect">
            <a:avLst/>
          </a:prstGeom>
        </p:spPr>
      </p:pic>
      <p:sp>
        <p:nvSpPr>
          <p:cNvPr id="12" name="ZoneTexte 11">
            <a:extLst>
              <a:ext uri="{FF2B5EF4-FFF2-40B4-BE49-F238E27FC236}">
                <a16:creationId xmlns:a16="http://schemas.microsoft.com/office/drawing/2014/main" id="{F2139100-BF11-2F49-A87D-BCDB48785E2D}"/>
              </a:ext>
            </a:extLst>
          </p:cNvPr>
          <p:cNvSpPr txBox="1"/>
          <p:nvPr/>
        </p:nvSpPr>
        <p:spPr>
          <a:xfrm>
            <a:off x="533161" y="3865898"/>
            <a:ext cx="2111490" cy="1077218"/>
          </a:xfrm>
          <a:prstGeom prst="rect">
            <a:avLst/>
          </a:prstGeom>
          <a:noFill/>
        </p:spPr>
        <p:txBody>
          <a:bodyPr wrap="square">
            <a:spAutoFit/>
          </a:bodyPr>
          <a:lstStyle/>
          <a:p>
            <a:pPr algn="ctr">
              <a:defRPr/>
            </a:pPr>
            <a:r>
              <a:rPr lang="fr-BE" sz="1600" b="1" dirty="0">
                <a:solidFill>
                  <a:srgbClr val="7991B8"/>
                </a:solidFill>
              </a:rPr>
              <a:t>Il a 12 </a:t>
            </a:r>
            <a:r>
              <a:rPr lang="fr-BE" sz="1600" b="1" dirty="0" err="1">
                <a:solidFill>
                  <a:srgbClr val="7991B8"/>
                </a:solidFill>
              </a:rPr>
              <a:t>arrèt</a:t>
            </a:r>
            <a:endParaRPr lang="fr-BE" sz="1600" b="1" dirty="0">
              <a:solidFill>
                <a:srgbClr val="7991B8"/>
              </a:solidFill>
            </a:endParaRPr>
          </a:p>
          <a:p>
            <a:pPr algn="ctr">
              <a:defRPr/>
            </a:pPr>
            <a:r>
              <a:rPr lang="fr-BE" sz="1600" b="1" dirty="0">
                <a:solidFill>
                  <a:srgbClr val="7991B8"/>
                </a:solidFill>
              </a:rPr>
              <a:t>6 fasses plan</a:t>
            </a:r>
          </a:p>
          <a:p>
            <a:pPr algn="ctr">
              <a:defRPr/>
            </a:pPr>
            <a:r>
              <a:rPr lang="fr-BE" sz="1600" b="1" dirty="0" err="1">
                <a:solidFill>
                  <a:srgbClr val="7991B8"/>
                </a:solidFill>
              </a:rPr>
              <a:t>Dabor</a:t>
            </a:r>
            <a:r>
              <a:rPr lang="fr-BE" sz="1600" b="1" dirty="0">
                <a:solidFill>
                  <a:srgbClr val="7991B8"/>
                </a:solidFill>
              </a:rPr>
              <a:t> il est petit et </a:t>
            </a:r>
            <a:r>
              <a:rPr lang="fr-BE" sz="1600" b="1" dirty="0" err="1">
                <a:solidFill>
                  <a:srgbClr val="7991B8"/>
                </a:solidFill>
              </a:rPr>
              <a:t>poui</a:t>
            </a:r>
            <a:r>
              <a:rPr lang="fr-BE" sz="1600" b="1" dirty="0">
                <a:solidFill>
                  <a:srgbClr val="7991B8"/>
                </a:solidFill>
              </a:rPr>
              <a:t> il </a:t>
            </a:r>
            <a:r>
              <a:rPr lang="fr-BE" sz="1600" b="1" dirty="0" err="1">
                <a:solidFill>
                  <a:srgbClr val="7991B8"/>
                </a:solidFill>
              </a:rPr>
              <a:t>salargi</a:t>
            </a:r>
            <a:endParaRPr lang="fr-BE" sz="1600" b="1" dirty="0">
              <a:solidFill>
                <a:srgbClr val="7991B8"/>
              </a:solidFill>
            </a:endParaRPr>
          </a:p>
        </p:txBody>
      </p:sp>
      <p:sp>
        <p:nvSpPr>
          <p:cNvPr id="14" name="ZoneTexte 11">
            <a:extLst>
              <a:ext uri="{FF2B5EF4-FFF2-40B4-BE49-F238E27FC236}">
                <a16:creationId xmlns:a16="http://schemas.microsoft.com/office/drawing/2014/main" id="{1977AB90-E7B9-4E4B-84F9-3BBBA9FE9787}"/>
              </a:ext>
            </a:extLst>
          </p:cNvPr>
          <p:cNvSpPr txBox="1">
            <a:spLocks noChangeArrowheads="1"/>
          </p:cNvSpPr>
          <p:nvPr/>
        </p:nvSpPr>
        <p:spPr bwMode="auto">
          <a:xfrm>
            <a:off x="447493" y="1089002"/>
            <a:ext cx="2282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BE" altLang="fr-FR" sz="2400" b="1" dirty="0">
                <a:solidFill>
                  <a:srgbClr val="607698"/>
                </a:solidFill>
              </a:rPr>
              <a:t>En 4</a:t>
            </a:r>
            <a:r>
              <a:rPr lang="fr-BE" altLang="fr-FR" sz="2400" b="1" baseline="30000" dirty="0">
                <a:solidFill>
                  <a:srgbClr val="607698"/>
                </a:solidFill>
              </a:rPr>
              <a:t>e</a:t>
            </a:r>
            <a:r>
              <a:rPr lang="fr-BE" altLang="fr-FR" sz="2400" b="1" dirty="0">
                <a:solidFill>
                  <a:srgbClr val="607698"/>
                </a:solidFill>
              </a:rPr>
              <a:t> primaire</a:t>
            </a:r>
          </a:p>
        </p:txBody>
      </p:sp>
      <p:pic>
        <p:nvPicPr>
          <p:cNvPr id="4" name="51-00" descr="51-00">
            <a:hlinkClick r:id="" action="ppaction://media"/>
            <a:extLst>
              <a:ext uri="{FF2B5EF4-FFF2-40B4-BE49-F238E27FC236}">
                <a16:creationId xmlns:a16="http://schemas.microsoft.com/office/drawing/2014/main" id="{03CDA24C-AC9C-4441-9AA9-92019F91009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763" y="4763"/>
            <a:ext cx="812800" cy="812800"/>
          </a:xfrm>
          <a:prstGeom prst="rect">
            <a:avLst/>
          </a:prstGeom>
        </p:spPr>
      </p:pic>
    </p:spTree>
    <p:extLst>
      <p:ext uri="{BB962C8B-B14F-4D97-AF65-F5344CB8AC3E}">
        <p14:creationId xmlns:p14="http://schemas.microsoft.com/office/powerpoint/2010/main" val="29379036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4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7AC7D2F-0777-5249-9C94-0E89592F8656}"/>
              </a:ext>
            </a:extLst>
          </p:cNvPr>
          <p:cNvSpPr>
            <a:spLocks noGrp="1"/>
          </p:cNvSpPr>
          <p:nvPr>
            <p:ph type="sldNum" sz="quarter" idx="10"/>
          </p:nvPr>
        </p:nvSpPr>
        <p:spPr/>
        <p:txBody>
          <a:bodyPr/>
          <a:lstStyle/>
          <a:p>
            <a:pPr>
              <a:defRPr/>
            </a:pPr>
            <a:fld id="{D3036D68-4E86-F94A-9456-7B26DF1855FE}" type="slidenum">
              <a:rPr lang="fr-BE" smtClean="0"/>
              <a:pPr>
                <a:defRPr/>
              </a:pPr>
              <a:t>52</a:t>
            </a:fld>
            <a:endParaRPr lang="fr-BE" dirty="0"/>
          </a:p>
        </p:txBody>
      </p:sp>
      <p:sp>
        <p:nvSpPr>
          <p:cNvPr id="3" name="ZoneTexte 2">
            <a:extLst>
              <a:ext uri="{FF2B5EF4-FFF2-40B4-BE49-F238E27FC236}">
                <a16:creationId xmlns:a16="http://schemas.microsoft.com/office/drawing/2014/main" id="{966BBB90-1ED1-DC47-AF7C-A6F29F9317AD}"/>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UN TRAVAIL DE TRADUCTION</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6" name="Image 5">
            <a:extLst>
              <a:ext uri="{FF2B5EF4-FFF2-40B4-BE49-F238E27FC236}">
                <a16:creationId xmlns:a16="http://schemas.microsoft.com/office/drawing/2014/main" id="{3F7EF041-6EF9-3C43-A199-FCC761079309}"/>
              </a:ext>
            </a:extLst>
          </p:cNvPr>
          <p:cNvPicPr>
            <a:picLocks noChangeAspect="1"/>
          </p:cNvPicPr>
          <p:nvPr/>
        </p:nvPicPr>
        <p:blipFill>
          <a:blip r:embed="rId4"/>
          <a:stretch>
            <a:fillRect/>
          </a:stretch>
        </p:blipFill>
        <p:spPr>
          <a:xfrm>
            <a:off x="814674" y="1870811"/>
            <a:ext cx="1548465" cy="1675240"/>
          </a:xfrm>
          <a:prstGeom prst="rect">
            <a:avLst/>
          </a:prstGeom>
        </p:spPr>
      </p:pic>
      <p:sp>
        <p:nvSpPr>
          <p:cNvPr id="12" name="ZoneTexte 11">
            <a:extLst>
              <a:ext uri="{FF2B5EF4-FFF2-40B4-BE49-F238E27FC236}">
                <a16:creationId xmlns:a16="http://schemas.microsoft.com/office/drawing/2014/main" id="{F2139100-BF11-2F49-A87D-BCDB48785E2D}"/>
              </a:ext>
            </a:extLst>
          </p:cNvPr>
          <p:cNvSpPr txBox="1"/>
          <p:nvPr/>
        </p:nvSpPr>
        <p:spPr>
          <a:xfrm>
            <a:off x="533161" y="3865898"/>
            <a:ext cx="2111490" cy="1077218"/>
          </a:xfrm>
          <a:prstGeom prst="rect">
            <a:avLst/>
          </a:prstGeom>
          <a:noFill/>
        </p:spPr>
        <p:txBody>
          <a:bodyPr wrap="square">
            <a:spAutoFit/>
          </a:bodyPr>
          <a:lstStyle/>
          <a:p>
            <a:pPr algn="ctr">
              <a:defRPr/>
            </a:pPr>
            <a:r>
              <a:rPr lang="fr-BE" sz="1600" b="1" dirty="0">
                <a:solidFill>
                  <a:srgbClr val="7991B8"/>
                </a:solidFill>
              </a:rPr>
              <a:t>Il a 12 </a:t>
            </a:r>
            <a:r>
              <a:rPr lang="fr-BE" sz="1600" b="1" dirty="0" err="1">
                <a:solidFill>
                  <a:srgbClr val="7991B8"/>
                </a:solidFill>
              </a:rPr>
              <a:t>arrèt</a:t>
            </a:r>
            <a:endParaRPr lang="fr-BE" sz="1600" b="1" dirty="0">
              <a:solidFill>
                <a:srgbClr val="7991B8"/>
              </a:solidFill>
            </a:endParaRPr>
          </a:p>
          <a:p>
            <a:pPr algn="ctr">
              <a:defRPr/>
            </a:pPr>
            <a:r>
              <a:rPr lang="fr-BE" sz="1600" b="1" dirty="0">
                <a:solidFill>
                  <a:srgbClr val="7991B8"/>
                </a:solidFill>
              </a:rPr>
              <a:t>6 fasses plan</a:t>
            </a:r>
          </a:p>
          <a:p>
            <a:pPr algn="ctr">
              <a:defRPr/>
            </a:pPr>
            <a:r>
              <a:rPr lang="fr-BE" sz="1600" b="1" dirty="0" err="1">
                <a:solidFill>
                  <a:srgbClr val="7991B8"/>
                </a:solidFill>
              </a:rPr>
              <a:t>Dabor</a:t>
            </a:r>
            <a:r>
              <a:rPr lang="fr-BE" sz="1600" b="1" dirty="0">
                <a:solidFill>
                  <a:srgbClr val="7991B8"/>
                </a:solidFill>
              </a:rPr>
              <a:t> il est petit et </a:t>
            </a:r>
            <a:r>
              <a:rPr lang="fr-BE" sz="1600" b="1" dirty="0" err="1">
                <a:solidFill>
                  <a:srgbClr val="7991B8"/>
                </a:solidFill>
              </a:rPr>
              <a:t>poui</a:t>
            </a:r>
            <a:r>
              <a:rPr lang="fr-BE" sz="1600" b="1" dirty="0">
                <a:solidFill>
                  <a:srgbClr val="7991B8"/>
                </a:solidFill>
              </a:rPr>
              <a:t> il </a:t>
            </a:r>
            <a:r>
              <a:rPr lang="fr-BE" sz="1600" b="1" dirty="0" err="1">
                <a:solidFill>
                  <a:srgbClr val="7991B8"/>
                </a:solidFill>
              </a:rPr>
              <a:t>salargi</a:t>
            </a:r>
            <a:endParaRPr lang="fr-BE" sz="1600" b="1" dirty="0">
              <a:solidFill>
                <a:srgbClr val="7991B8"/>
              </a:solidFill>
            </a:endParaRPr>
          </a:p>
        </p:txBody>
      </p:sp>
      <p:sp>
        <p:nvSpPr>
          <p:cNvPr id="14" name="ZoneTexte 11">
            <a:extLst>
              <a:ext uri="{FF2B5EF4-FFF2-40B4-BE49-F238E27FC236}">
                <a16:creationId xmlns:a16="http://schemas.microsoft.com/office/drawing/2014/main" id="{1977AB90-E7B9-4E4B-84F9-3BBBA9FE9787}"/>
              </a:ext>
            </a:extLst>
          </p:cNvPr>
          <p:cNvSpPr txBox="1">
            <a:spLocks noChangeArrowheads="1"/>
          </p:cNvSpPr>
          <p:nvPr/>
        </p:nvSpPr>
        <p:spPr bwMode="auto">
          <a:xfrm>
            <a:off x="447493" y="1089002"/>
            <a:ext cx="2282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BE" altLang="fr-FR" sz="2400" b="1" dirty="0">
                <a:solidFill>
                  <a:srgbClr val="607698"/>
                </a:solidFill>
              </a:rPr>
              <a:t>En 4</a:t>
            </a:r>
            <a:r>
              <a:rPr lang="fr-BE" altLang="fr-FR" sz="2400" b="1" baseline="30000" dirty="0">
                <a:solidFill>
                  <a:srgbClr val="607698"/>
                </a:solidFill>
              </a:rPr>
              <a:t>e</a:t>
            </a:r>
            <a:r>
              <a:rPr lang="fr-BE" altLang="fr-FR" sz="2400" b="1" dirty="0">
                <a:solidFill>
                  <a:srgbClr val="607698"/>
                </a:solidFill>
              </a:rPr>
              <a:t> primaire</a:t>
            </a:r>
          </a:p>
        </p:txBody>
      </p:sp>
      <p:sp>
        <p:nvSpPr>
          <p:cNvPr id="16" name="Flèche : droite 1">
            <a:extLst>
              <a:ext uri="{FF2B5EF4-FFF2-40B4-BE49-F238E27FC236}">
                <a16:creationId xmlns:a16="http://schemas.microsoft.com/office/drawing/2014/main" id="{B82F63F9-C3C3-EC46-A0F2-85BF6B6CD5CE}"/>
              </a:ext>
            </a:extLst>
          </p:cNvPr>
          <p:cNvSpPr/>
          <p:nvPr/>
        </p:nvSpPr>
        <p:spPr>
          <a:xfrm rot="21600000">
            <a:off x="2826797" y="3790595"/>
            <a:ext cx="1018654" cy="1064408"/>
          </a:xfrm>
          <a:prstGeom prst="rightArrow">
            <a:avLst/>
          </a:prstGeom>
          <a:solidFill>
            <a:srgbClr val="9DC1B3"/>
          </a:solidFill>
          <a:ln w="571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pic>
        <p:nvPicPr>
          <p:cNvPr id="4" name="52-00" descr="52-00">
            <a:hlinkClick r:id="" action="ppaction://media"/>
            <a:extLst>
              <a:ext uri="{FF2B5EF4-FFF2-40B4-BE49-F238E27FC236}">
                <a16:creationId xmlns:a16="http://schemas.microsoft.com/office/drawing/2014/main" id="{FDEA26A2-BC79-4545-A393-FDEC89CE0B2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6350"/>
            <a:ext cx="812800" cy="812800"/>
          </a:xfrm>
          <a:prstGeom prst="rect">
            <a:avLst/>
          </a:prstGeom>
        </p:spPr>
      </p:pic>
    </p:spTree>
    <p:extLst>
      <p:ext uri="{BB962C8B-B14F-4D97-AF65-F5344CB8AC3E}">
        <p14:creationId xmlns:p14="http://schemas.microsoft.com/office/powerpoint/2010/main" val="10211419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9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7AC7D2F-0777-5249-9C94-0E89592F8656}"/>
              </a:ext>
            </a:extLst>
          </p:cNvPr>
          <p:cNvSpPr>
            <a:spLocks noGrp="1"/>
          </p:cNvSpPr>
          <p:nvPr>
            <p:ph type="sldNum" sz="quarter" idx="10"/>
          </p:nvPr>
        </p:nvSpPr>
        <p:spPr/>
        <p:txBody>
          <a:bodyPr/>
          <a:lstStyle/>
          <a:p>
            <a:pPr>
              <a:defRPr/>
            </a:pPr>
            <a:fld id="{D3036D68-4E86-F94A-9456-7B26DF1855FE}" type="slidenum">
              <a:rPr lang="fr-BE" smtClean="0"/>
              <a:pPr>
                <a:defRPr/>
              </a:pPr>
              <a:t>53</a:t>
            </a:fld>
            <a:endParaRPr lang="fr-BE" dirty="0"/>
          </a:p>
        </p:txBody>
      </p:sp>
      <p:sp>
        <p:nvSpPr>
          <p:cNvPr id="3" name="ZoneTexte 2">
            <a:extLst>
              <a:ext uri="{FF2B5EF4-FFF2-40B4-BE49-F238E27FC236}">
                <a16:creationId xmlns:a16="http://schemas.microsoft.com/office/drawing/2014/main" id="{966BBB90-1ED1-DC47-AF7C-A6F29F9317AD}"/>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UN TRAVAIL DE TRADUCTION</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Image 4">
            <a:extLst>
              <a:ext uri="{FF2B5EF4-FFF2-40B4-BE49-F238E27FC236}">
                <a16:creationId xmlns:a16="http://schemas.microsoft.com/office/drawing/2014/main" id="{FF0404EF-DA19-C449-BC0B-BC65C1C0DEC2}"/>
              </a:ext>
            </a:extLst>
          </p:cNvPr>
          <p:cNvPicPr>
            <a:picLocks noChangeAspect="1"/>
          </p:cNvPicPr>
          <p:nvPr/>
        </p:nvPicPr>
        <p:blipFill>
          <a:blip r:embed="rId4"/>
          <a:stretch>
            <a:fillRect/>
          </a:stretch>
        </p:blipFill>
        <p:spPr>
          <a:xfrm>
            <a:off x="4115072" y="1870811"/>
            <a:ext cx="1843917" cy="1454426"/>
          </a:xfrm>
          <a:prstGeom prst="rect">
            <a:avLst/>
          </a:prstGeom>
        </p:spPr>
      </p:pic>
      <p:pic>
        <p:nvPicPr>
          <p:cNvPr id="6" name="Image 5">
            <a:extLst>
              <a:ext uri="{FF2B5EF4-FFF2-40B4-BE49-F238E27FC236}">
                <a16:creationId xmlns:a16="http://schemas.microsoft.com/office/drawing/2014/main" id="{3F7EF041-6EF9-3C43-A199-FCC761079309}"/>
              </a:ext>
            </a:extLst>
          </p:cNvPr>
          <p:cNvPicPr>
            <a:picLocks noChangeAspect="1"/>
          </p:cNvPicPr>
          <p:nvPr/>
        </p:nvPicPr>
        <p:blipFill>
          <a:blip r:embed="rId5"/>
          <a:stretch>
            <a:fillRect/>
          </a:stretch>
        </p:blipFill>
        <p:spPr>
          <a:xfrm>
            <a:off x="814674" y="1870811"/>
            <a:ext cx="1548465" cy="1675240"/>
          </a:xfrm>
          <a:prstGeom prst="rect">
            <a:avLst/>
          </a:prstGeom>
        </p:spPr>
      </p:pic>
      <p:sp>
        <p:nvSpPr>
          <p:cNvPr id="12" name="ZoneTexte 11">
            <a:extLst>
              <a:ext uri="{FF2B5EF4-FFF2-40B4-BE49-F238E27FC236}">
                <a16:creationId xmlns:a16="http://schemas.microsoft.com/office/drawing/2014/main" id="{F2139100-BF11-2F49-A87D-BCDB48785E2D}"/>
              </a:ext>
            </a:extLst>
          </p:cNvPr>
          <p:cNvSpPr txBox="1"/>
          <p:nvPr/>
        </p:nvSpPr>
        <p:spPr>
          <a:xfrm>
            <a:off x="533161" y="3865898"/>
            <a:ext cx="2111490" cy="1077218"/>
          </a:xfrm>
          <a:prstGeom prst="rect">
            <a:avLst/>
          </a:prstGeom>
          <a:noFill/>
        </p:spPr>
        <p:txBody>
          <a:bodyPr wrap="square">
            <a:spAutoFit/>
          </a:bodyPr>
          <a:lstStyle/>
          <a:p>
            <a:pPr algn="ctr">
              <a:defRPr/>
            </a:pPr>
            <a:r>
              <a:rPr lang="fr-BE" sz="1600" b="1" dirty="0">
                <a:solidFill>
                  <a:srgbClr val="7991B8"/>
                </a:solidFill>
              </a:rPr>
              <a:t>Il a 12 </a:t>
            </a:r>
            <a:r>
              <a:rPr lang="fr-BE" sz="1600" b="1" dirty="0" err="1">
                <a:solidFill>
                  <a:srgbClr val="7991B8"/>
                </a:solidFill>
              </a:rPr>
              <a:t>arrèt</a:t>
            </a:r>
            <a:endParaRPr lang="fr-BE" sz="1600" b="1" dirty="0">
              <a:solidFill>
                <a:srgbClr val="7991B8"/>
              </a:solidFill>
            </a:endParaRPr>
          </a:p>
          <a:p>
            <a:pPr algn="ctr">
              <a:defRPr/>
            </a:pPr>
            <a:r>
              <a:rPr lang="fr-BE" sz="1600" b="1" dirty="0">
                <a:solidFill>
                  <a:srgbClr val="7991B8"/>
                </a:solidFill>
              </a:rPr>
              <a:t>6 fasses plan</a:t>
            </a:r>
          </a:p>
          <a:p>
            <a:pPr algn="ctr">
              <a:defRPr/>
            </a:pPr>
            <a:r>
              <a:rPr lang="fr-BE" sz="1600" b="1" dirty="0" err="1">
                <a:solidFill>
                  <a:srgbClr val="7991B8"/>
                </a:solidFill>
              </a:rPr>
              <a:t>Dabor</a:t>
            </a:r>
            <a:r>
              <a:rPr lang="fr-BE" sz="1600" b="1" dirty="0">
                <a:solidFill>
                  <a:srgbClr val="7991B8"/>
                </a:solidFill>
              </a:rPr>
              <a:t> il est petit et </a:t>
            </a:r>
            <a:r>
              <a:rPr lang="fr-BE" sz="1600" b="1" dirty="0" err="1">
                <a:solidFill>
                  <a:srgbClr val="7991B8"/>
                </a:solidFill>
              </a:rPr>
              <a:t>poui</a:t>
            </a:r>
            <a:r>
              <a:rPr lang="fr-BE" sz="1600" b="1" dirty="0">
                <a:solidFill>
                  <a:srgbClr val="7991B8"/>
                </a:solidFill>
              </a:rPr>
              <a:t> il </a:t>
            </a:r>
            <a:r>
              <a:rPr lang="fr-BE" sz="1600" b="1" dirty="0" err="1">
                <a:solidFill>
                  <a:srgbClr val="7991B8"/>
                </a:solidFill>
              </a:rPr>
              <a:t>salargi</a:t>
            </a:r>
            <a:endParaRPr lang="fr-BE" sz="1600" b="1" dirty="0">
              <a:solidFill>
                <a:srgbClr val="7991B8"/>
              </a:solidFill>
            </a:endParaRPr>
          </a:p>
        </p:txBody>
      </p:sp>
      <p:sp>
        <p:nvSpPr>
          <p:cNvPr id="13" name="ZoneTexte 12">
            <a:extLst>
              <a:ext uri="{FF2B5EF4-FFF2-40B4-BE49-F238E27FC236}">
                <a16:creationId xmlns:a16="http://schemas.microsoft.com/office/drawing/2014/main" id="{85500097-92B8-654B-84C8-3ADF7C4CA21C}"/>
              </a:ext>
            </a:extLst>
          </p:cNvPr>
          <p:cNvSpPr txBox="1"/>
          <p:nvPr/>
        </p:nvSpPr>
        <p:spPr>
          <a:xfrm>
            <a:off x="4027598" y="3790595"/>
            <a:ext cx="2111490" cy="3046988"/>
          </a:xfrm>
          <a:prstGeom prst="rect">
            <a:avLst/>
          </a:prstGeom>
          <a:noFill/>
        </p:spPr>
        <p:txBody>
          <a:bodyPr wrap="square">
            <a:spAutoFit/>
          </a:bodyPr>
          <a:lstStyle/>
          <a:p>
            <a:pPr algn="ctr">
              <a:defRPr/>
            </a:pPr>
            <a:r>
              <a:rPr lang="fr-BE" sz="1600" b="1" dirty="0">
                <a:solidFill>
                  <a:srgbClr val="7991B8"/>
                </a:solidFill>
              </a:rPr>
              <a:t>Tu vois, cette boite, c’est comme si on avait coupé le dessus de la pyramide. Le sommet, c’est un carré. En-dessous, la base, c’est aussi un carré, mais plus grand. Sur le contour du solide, il y a 4 faces qui ont la forme d’un trapèze.</a:t>
            </a:r>
          </a:p>
        </p:txBody>
      </p:sp>
      <p:sp>
        <p:nvSpPr>
          <p:cNvPr id="14" name="ZoneTexte 11">
            <a:extLst>
              <a:ext uri="{FF2B5EF4-FFF2-40B4-BE49-F238E27FC236}">
                <a16:creationId xmlns:a16="http://schemas.microsoft.com/office/drawing/2014/main" id="{1977AB90-E7B9-4E4B-84F9-3BBBA9FE9787}"/>
              </a:ext>
            </a:extLst>
          </p:cNvPr>
          <p:cNvSpPr txBox="1">
            <a:spLocks noChangeArrowheads="1"/>
          </p:cNvSpPr>
          <p:nvPr/>
        </p:nvSpPr>
        <p:spPr bwMode="auto">
          <a:xfrm>
            <a:off x="447493" y="1089002"/>
            <a:ext cx="2282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BE" altLang="fr-FR" sz="2400" b="1" dirty="0">
                <a:solidFill>
                  <a:srgbClr val="607698"/>
                </a:solidFill>
              </a:rPr>
              <a:t>En 4</a:t>
            </a:r>
            <a:r>
              <a:rPr lang="fr-BE" altLang="fr-FR" sz="2400" b="1" baseline="30000" dirty="0">
                <a:solidFill>
                  <a:srgbClr val="607698"/>
                </a:solidFill>
              </a:rPr>
              <a:t>e</a:t>
            </a:r>
            <a:r>
              <a:rPr lang="fr-BE" altLang="fr-FR" sz="2400" b="1" dirty="0">
                <a:solidFill>
                  <a:srgbClr val="607698"/>
                </a:solidFill>
              </a:rPr>
              <a:t> primaire</a:t>
            </a:r>
          </a:p>
        </p:txBody>
      </p:sp>
      <p:sp>
        <p:nvSpPr>
          <p:cNvPr id="16" name="Flèche : droite 1">
            <a:extLst>
              <a:ext uri="{FF2B5EF4-FFF2-40B4-BE49-F238E27FC236}">
                <a16:creationId xmlns:a16="http://schemas.microsoft.com/office/drawing/2014/main" id="{B82F63F9-C3C3-EC46-A0F2-85BF6B6CD5CE}"/>
              </a:ext>
            </a:extLst>
          </p:cNvPr>
          <p:cNvSpPr/>
          <p:nvPr/>
        </p:nvSpPr>
        <p:spPr>
          <a:xfrm rot="21600000">
            <a:off x="2826797" y="3790595"/>
            <a:ext cx="1018654" cy="1064408"/>
          </a:xfrm>
          <a:prstGeom prst="rightArrow">
            <a:avLst/>
          </a:prstGeom>
          <a:solidFill>
            <a:srgbClr val="9DC1B3"/>
          </a:solidFill>
          <a:ln w="571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pic>
        <p:nvPicPr>
          <p:cNvPr id="4" name="53-00" descr="53-00">
            <a:hlinkClick r:id="" action="ppaction://media"/>
            <a:extLst>
              <a:ext uri="{FF2B5EF4-FFF2-40B4-BE49-F238E27FC236}">
                <a16:creationId xmlns:a16="http://schemas.microsoft.com/office/drawing/2014/main" id="{BB8B5D83-26E6-204D-9586-ABC713E3B73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175" y="6350"/>
            <a:ext cx="812800" cy="812800"/>
          </a:xfrm>
          <a:prstGeom prst="rect">
            <a:avLst/>
          </a:prstGeom>
        </p:spPr>
      </p:pic>
    </p:spTree>
    <p:extLst>
      <p:ext uri="{BB962C8B-B14F-4D97-AF65-F5344CB8AC3E}">
        <p14:creationId xmlns:p14="http://schemas.microsoft.com/office/powerpoint/2010/main" val="6961188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4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7AC7D2F-0777-5249-9C94-0E89592F8656}"/>
              </a:ext>
            </a:extLst>
          </p:cNvPr>
          <p:cNvSpPr>
            <a:spLocks noGrp="1"/>
          </p:cNvSpPr>
          <p:nvPr>
            <p:ph type="sldNum" sz="quarter" idx="10"/>
          </p:nvPr>
        </p:nvSpPr>
        <p:spPr/>
        <p:txBody>
          <a:bodyPr/>
          <a:lstStyle/>
          <a:p>
            <a:pPr>
              <a:defRPr/>
            </a:pPr>
            <a:fld id="{D3036D68-4E86-F94A-9456-7B26DF1855FE}" type="slidenum">
              <a:rPr lang="fr-BE" smtClean="0"/>
              <a:pPr>
                <a:defRPr/>
              </a:pPr>
              <a:t>54</a:t>
            </a:fld>
            <a:endParaRPr lang="fr-BE" dirty="0"/>
          </a:p>
        </p:txBody>
      </p:sp>
      <p:sp>
        <p:nvSpPr>
          <p:cNvPr id="3" name="ZoneTexte 2">
            <a:extLst>
              <a:ext uri="{FF2B5EF4-FFF2-40B4-BE49-F238E27FC236}">
                <a16:creationId xmlns:a16="http://schemas.microsoft.com/office/drawing/2014/main" id="{966BBB90-1ED1-DC47-AF7C-A6F29F9317AD}"/>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UN TRAVAIL DE TRADUCTION</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Image 4">
            <a:extLst>
              <a:ext uri="{FF2B5EF4-FFF2-40B4-BE49-F238E27FC236}">
                <a16:creationId xmlns:a16="http://schemas.microsoft.com/office/drawing/2014/main" id="{FF0404EF-DA19-C449-BC0B-BC65C1C0DEC2}"/>
              </a:ext>
            </a:extLst>
          </p:cNvPr>
          <p:cNvPicPr>
            <a:picLocks noChangeAspect="1"/>
          </p:cNvPicPr>
          <p:nvPr/>
        </p:nvPicPr>
        <p:blipFill>
          <a:blip r:embed="rId4"/>
          <a:stretch>
            <a:fillRect/>
          </a:stretch>
        </p:blipFill>
        <p:spPr>
          <a:xfrm>
            <a:off x="4115072" y="1870811"/>
            <a:ext cx="1843917" cy="1454426"/>
          </a:xfrm>
          <a:prstGeom prst="rect">
            <a:avLst/>
          </a:prstGeom>
        </p:spPr>
      </p:pic>
      <p:pic>
        <p:nvPicPr>
          <p:cNvPr id="6" name="Image 5">
            <a:extLst>
              <a:ext uri="{FF2B5EF4-FFF2-40B4-BE49-F238E27FC236}">
                <a16:creationId xmlns:a16="http://schemas.microsoft.com/office/drawing/2014/main" id="{3F7EF041-6EF9-3C43-A199-FCC761079309}"/>
              </a:ext>
            </a:extLst>
          </p:cNvPr>
          <p:cNvPicPr>
            <a:picLocks noChangeAspect="1"/>
          </p:cNvPicPr>
          <p:nvPr/>
        </p:nvPicPr>
        <p:blipFill>
          <a:blip r:embed="rId5"/>
          <a:stretch>
            <a:fillRect/>
          </a:stretch>
        </p:blipFill>
        <p:spPr>
          <a:xfrm>
            <a:off x="814674" y="1870811"/>
            <a:ext cx="1548465" cy="1675240"/>
          </a:xfrm>
          <a:prstGeom prst="rect">
            <a:avLst/>
          </a:prstGeom>
        </p:spPr>
      </p:pic>
      <p:sp>
        <p:nvSpPr>
          <p:cNvPr id="12" name="ZoneTexte 11">
            <a:extLst>
              <a:ext uri="{FF2B5EF4-FFF2-40B4-BE49-F238E27FC236}">
                <a16:creationId xmlns:a16="http://schemas.microsoft.com/office/drawing/2014/main" id="{F2139100-BF11-2F49-A87D-BCDB48785E2D}"/>
              </a:ext>
            </a:extLst>
          </p:cNvPr>
          <p:cNvSpPr txBox="1"/>
          <p:nvPr/>
        </p:nvSpPr>
        <p:spPr>
          <a:xfrm>
            <a:off x="533161" y="3865898"/>
            <a:ext cx="2111490" cy="1077218"/>
          </a:xfrm>
          <a:prstGeom prst="rect">
            <a:avLst/>
          </a:prstGeom>
          <a:noFill/>
        </p:spPr>
        <p:txBody>
          <a:bodyPr wrap="square">
            <a:spAutoFit/>
          </a:bodyPr>
          <a:lstStyle/>
          <a:p>
            <a:pPr algn="ctr">
              <a:defRPr/>
            </a:pPr>
            <a:r>
              <a:rPr lang="fr-BE" sz="1600" b="1" dirty="0">
                <a:solidFill>
                  <a:srgbClr val="7991B8"/>
                </a:solidFill>
              </a:rPr>
              <a:t>Il a 12 </a:t>
            </a:r>
            <a:r>
              <a:rPr lang="fr-BE" sz="1600" b="1" dirty="0" err="1">
                <a:solidFill>
                  <a:srgbClr val="7991B8"/>
                </a:solidFill>
              </a:rPr>
              <a:t>arrèt</a:t>
            </a:r>
            <a:endParaRPr lang="fr-BE" sz="1600" b="1" dirty="0">
              <a:solidFill>
                <a:srgbClr val="7991B8"/>
              </a:solidFill>
            </a:endParaRPr>
          </a:p>
          <a:p>
            <a:pPr algn="ctr">
              <a:defRPr/>
            </a:pPr>
            <a:r>
              <a:rPr lang="fr-BE" sz="1600" b="1" dirty="0">
                <a:solidFill>
                  <a:srgbClr val="7991B8"/>
                </a:solidFill>
              </a:rPr>
              <a:t>6 fasses plan</a:t>
            </a:r>
          </a:p>
          <a:p>
            <a:pPr algn="ctr">
              <a:defRPr/>
            </a:pPr>
            <a:r>
              <a:rPr lang="fr-BE" sz="1600" b="1" dirty="0" err="1">
                <a:solidFill>
                  <a:srgbClr val="7991B8"/>
                </a:solidFill>
              </a:rPr>
              <a:t>Dabor</a:t>
            </a:r>
            <a:r>
              <a:rPr lang="fr-BE" sz="1600" b="1" dirty="0">
                <a:solidFill>
                  <a:srgbClr val="7991B8"/>
                </a:solidFill>
              </a:rPr>
              <a:t> il est petit et </a:t>
            </a:r>
            <a:r>
              <a:rPr lang="fr-BE" sz="1600" b="1" dirty="0" err="1">
                <a:solidFill>
                  <a:srgbClr val="7991B8"/>
                </a:solidFill>
              </a:rPr>
              <a:t>poui</a:t>
            </a:r>
            <a:r>
              <a:rPr lang="fr-BE" sz="1600" b="1" dirty="0">
                <a:solidFill>
                  <a:srgbClr val="7991B8"/>
                </a:solidFill>
              </a:rPr>
              <a:t> il </a:t>
            </a:r>
            <a:r>
              <a:rPr lang="fr-BE" sz="1600" b="1" dirty="0" err="1">
                <a:solidFill>
                  <a:srgbClr val="7991B8"/>
                </a:solidFill>
              </a:rPr>
              <a:t>salargi</a:t>
            </a:r>
            <a:endParaRPr lang="fr-BE" sz="1600" b="1" dirty="0">
              <a:solidFill>
                <a:srgbClr val="7991B8"/>
              </a:solidFill>
            </a:endParaRPr>
          </a:p>
        </p:txBody>
      </p:sp>
      <p:sp>
        <p:nvSpPr>
          <p:cNvPr id="13" name="ZoneTexte 12">
            <a:extLst>
              <a:ext uri="{FF2B5EF4-FFF2-40B4-BE49-F238E27FC236}">
                <a16:creationId xmlns:a16="http://schemas.microsoft.com/office/drawing/2014/main" id="{85500097-92B8-654B-84C8-3ADF7C4CA21C}"/>
              </a:ext>
            </a:extLst>
          </p:cNvPr>
          <p:cNvSpPr txBox="1"/>
          <p:nvPr/>
        </p:nvSpPr>
        <p:spPr>
          <a:xfrm>
            <a:off x="4027598" y="3790595"/>
            <a:ext cx="2111490" cy="3046988"/>
          </a:xfrm>
          <a:prstGeom prst="rect">
            <a:avLst/>
          </a:prstGeom>
          <a:noFill/>
        </p:spPr>
        <p:txBody>
          <a:bodyPr wrap="square">
            <a:spAutoFit/>
          </a:bodyPr>
          <a:lstStyle/>
          <a:p>
            <a:pPr algn="ctr">
              <a:defRPr/>
            </a:pPr>
            <a:r>
              <a:rPr lang="fr-BE" sz="1600" b="1" dirty="0">
                <a:solidFill>
                  <a:srgbClr val="7991B8"/>
                </a:solidFill>
              </a:rPr>
              <a:t>Tu vois, cette boite, c’est comme si on avait coupé le dessus de la pyramide. Le sommet, c’est un carré. En-dessous, la base, c’est aussi un carré, mais plus grand. Sur le contour du solide, il y a 4 faces qui ont la forme d’un trapèze.</a:t>
            </a:r>
          </a:p>
        </p:txBody>
      </p:sp>
      <p:sp>
        <p:nvSpPr>
          <p:cNvPr id="14" name="ZoneTexte 11">
            <a:extLst>
              <a:ext uri="{FF2B5EF4-FFF2-40B4-BE49-F238E27FC236}">
                <a16:creationId xmlns:a16="http://schemas.microsoft.com/office/drawing/2014/main" id="{1977AB90-E7B9-4E4B-84F9-3BBBA9FE9787}"/>
              </a:ext>
            </a:extLst>
          </p:cNvPr>
          <p:cNvSpPr txBox="1">
            <a:spLocks noChangeArrowheads="1"/>
          </p:cNvSpPr>
          <p:nvPr/>
        </p:nvSpPr>
        <p:spPr bwMode="auto">
          <a:xfrm>
            <a:off x="447493" y="1089002"/>
            <a:ext cx="2282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BE" altLang="fr-FR" sz="2400" b="1" dirty="0">
                <a:solidFill>
                  <a:srgbClr val="607698"/>
                </a:solidFill>
              </a:rPr>
              <a:t>En 4</a:t>
            </a:r>
            <a:r>
              <a:rPr lang="fr-BE" altLang="fr-FR" sz="2400" b="1" baseline="30000" dirty="0">
                <a:solidFill>
                  <a:srgbClr val="607698"/>
                </a:solidFill>
              </a:rPr>
              <a:t>e</a:t>
            </a:r>
            <a:r>
              <a:rPr lang="fr-BE" altLang="fr-FR" sz="2400" b="1" dirty="0">
                <a:solidFill>
                  <a:srgbClr val="607698"/>
                </a:solidFill>
              </a:rPr>
              <a:t> primaire</a:t>
            </a:r>
          </a:p>
        </p:txBody>
      </p:sp>
      <p:sp>
        <p:nvSpPr>
          <p:cNvPr id="16" name="Flèche : droite 1">
            <a:extLst>
              <a:ext uri="{FF2B5EF4-FFF2-40B4-BE49-F238E27FC236}">
                <a16:creationId xmlns:a16="http://schemas.microsoft.com/office/drawing/2014/main" id="{B82F63F9-C3C3-EC46-A0F2-85BF6B6CD5CE}"/>
              </a:ext>
            </a:extLst>
          </p:cNvPr>
          <p:cNvSpPr/>
          <p:nvPr/>
        </p:nvSpPr>
        <p:spPr>
          <a:xfrm rot="21600000">
            <a:off x="2826797" y="3790595"/>
            <a:ext cx="1018654" cy="1064408"/>
          </a:xfrm>
          <a:prstGeom prst="rightArrow">
            <a:avLst/>
          </a:prstGeom>
          <a:solidFill>
            <a:srgbClr val="9DC1B3"/>
          </a:solidFill>
          <a:ln w="571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sp>
        <p:nvSpPr>
          <p:cNvPr id="17" name="Flèche : droite 1">
            <a:extLst>
              <a:ext uri="{FF2B5EF4-FFF2-40B4-BE49-F238E27FC236}">
                <a16:creationId xmlns:a16="http://schemas.microsoft.com/office/drawing/2014/main" id="{FEBE7785-C6C6-544A-BE4F-75AFEF34E3E9}"/>
              </a:ext>
            </a:extLst>
          </p:cNvPr>
          <p:cNvSpPr/>
          <p:nvPr/>
        </p:nvSpPr>
        <p:spPr>
          <a:xfrm rot="21600000">
            <a:off x="6653713" y="3779837"/>
            <a:ext cx="1018654" cy="1064408"/>
          </a:xfrm>
          <a:prstGeom prst="rightArrow">
            <a:avLst/>
          </a:prstGeom>
          <a:solidFill>
            <a:srgbClr val="9DC1B3"/>
          </a:solidFill>
          <a:ln w="571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pic>
        <p:nvPicPr>
          <p:cNvPr id="4" name="54-00" descr="54-00">
            <a:hlinkClick r:id="" action="ppaction://media"/>
            <a:extLst>
              <a:ext uri="{FF2B5EF4-FFF2-40B4-BE49-F238E27FC236}">
                <a16:creationId xmlns:a16="http://schemas.microsoft.com/office/drawing/2014/main" id="{7956C3DC-0CF7-4346-AFE4-37485DDE5C4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175" y="4763"/>
            <a:ext cx="812800" cy="812800"/>
          </a:xfrm>
          <a:prstGeom prst="rect">
            <a:avLst/>
          </a:prstGeom>
        </p:spPr>
      </p:pic>
    </p:spTree>
    <p:extLst>
      <p:ext uri="{BB962C8B-B14F-4D97-AF65-F5344CB8AC3E}">
        <p14:creationId xmlns:p14="http://schemas.microsoft.com/office/powerpoint/2010/main" val="26865406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9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7AC7D2F-0777-5249-9C94-0E89592F8656}"/>
              </a:ext>
            </a:extLst>
          </p:cNvPr>
          <p:cNvSpPr>
            <a:spLocks noGrp="1"/>
          </p:cNvSpPr>
          <p:nvPr>
            <p:ph type="sldNum" sz="quarter" idx="10"/>
          </p:nvPr>
        </p:nvSpPr>
        <p:spPr/>
        <p:txBody>
          <a:bodyPr/>
          <a:lstStyle/>
          <a:p>
            <a:pPr>
              <a:defRPr/>
            </a:pPr>
            <a:fld id="{D3036D68-4E86-F94A-9456-7B26DF1855FE}" type="slidenum">
              <a:rPr lang="fr-BE" smtClean="0"/>
              <a:pPr>
                <a:defRPr/>
              </a:pPr>
              <a:t>55</a:t>
            </a:fld>
            <a:endParaRPr lang="fr-BE" dirty="0"/>
          </a:p>
        </p:txBody>
      </p:sp>
      <p:sp>
        <p:nvSpPr>
          <p:cNvPr id="3" name="ZoneTexte 2">
            <a:extLst>
              <a:ext uri="{FF2B5EF4-FFF2-40B4-BE49-F238E27FC236}">
                <a16:creationId xmlns:a16="http://schemas.microsoft.com/office/drawing/2014/main" id="{966BBB90-1ED1-DC47-AF7C-A6F29F9317AD}"/>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UN TRAVAIL DE TRADUCTION</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Image 4">
            <a:extLst>
              <a:ext uri="{FF2B5EF4-FFF2-40B4-BE49-F238E27FC236}">
                <a16:creationId xmlns:a16="http://schemas.microsoft.com/office/drawing/2014/main" id="{FF0404EF-DA19-C449-BC0B-BC65C1C0DEC2}"/>
              </a:ext>
            </a:extLst>
          </p:cNvPr>
          <p:cNvPicPr>
            <a:picLocks noChangeAspect="1"/>
          </p:cNvPicPr>
          <p:nvPr/>
        </p:nvPicPr>
        <p:blipFill>
          <a:blip r:embed="rId4"/>
          <a:stretch>
            <a:fillRect/>
          </a:stretch>
        </p:blipFill>
        <p:spPr>
          <a:xfrm>
            <a:off x="4115072" y="1870811"/>
            <a:ext cx="1843917" cy="1454426"/>
          </a:xfrm>
          <a:prstGeom prst="rect">
            <a:avLst/>
          </a:prstGeom>
        </p:spPr>
      </p:pic>
      <p:pic>
        <p:nvPicPr>
          <p:cNvPr id="6" name="Image 5">
            <a:extLst>
              <a:ext uri="{FF2B5EF4-FFF2-40B4-BE49-F238E27FC236}">
                <a16:creationId xmlns:a16="http://schemas.microsoft.com/office/drawing/2014/main" id="{3F7EF041-6EF9-3C43-A199-FCC761079309}"/>
              </a:ext>
            </a:extLst>
          </p:cNvPr>
          <p:cNvPicPr>
            <a:picLocks noChangeAspect="1"/>
          </p:cNvPicPr>
          <p:nvPr/>
        </p:nvPicPr>
        <p:blipFill>
          <a:blip r:embed="rId5"/>
          <a:stretch>
            <a:fillRect/>
          </a:stretch>
        </p:blipFill>
        <p:spPr>
          <a:xfrm>
            <a:off x="814674" y="1870811"/>
            <a:ext cx="1548465" cy="1675240"/>
          </a:xfrm>
          <a:prstGeom prst="rect">
            <a:avLst/>
          </a:prstGeom>
        </p:spPr>
      </p:pic>
      <p:pic>
        <p:nvPicPr>
          <p:cNvPr id="7" name="Image 6">
            <a:extLst>
              <a:ext uri="{FF2B5EF4-FFF2-40B4-BE49-F238E27FC236}">
                <a16:creationId xmlns:a16="http://schemas.microsoft.com/office/drawing/2014/main" id="{B061428A-2C07-044A-90D1-19368B1139E4}"/>
              </a:ext>
            </a:extLst>
          </p:cNvPr>
          <p:cNvPicPr>
            <a:picLocks noChangeAspect="1"/>
          </p:cNvPicPr>
          <p:nvPr/>
        </p:nvPicPr>
        <p:blipFill>
          <a:blip r:embed="rId6"/>
          <a:stretch>
            <a:fillRect/>
          </a:stretch>
        </p:blipFill>
        <p:spPr>
          <a:xfrm>
            <a:off x="7856625" y="1870811"/>
            <a:ext cx="1914310" cy="1414395"/>
          </a:xfrm>
          <a:prstGeom prst="rect">
            <a:avLst/>
          </a:prstGeom>
        </p:spPr>
      </p:pic>
      <p:sp>
        <p:nvSpPr>
          <p:cNvPr id="9" name="ZoneTexte 8">
            <a:extLst>
              <a:ext uri="{FF2B5EF4-FFF2-40B4-BE49-F238E27FC236}">
                <a16:creationId xmlns:a16="http://schemas.microsoft.com/office/drawing/2014/main" id="{A729D21C-C094-8D46-B1F5-FEF27077A046}"/>
              </a:ext>
            </a:extLst>
          </p:cNvPr>
          <p:cNvSpPr txBox="1"/>
          <p:nvPr/>
        </p:nvSpPr>
        <p:spPr>
          <a:xfrm>
            <a:off x="7856625" y="3861995"/>
            <a:ext cx="1914310" cy="2308324"/>
          </a:xfrm>
          <a:prstGeom prst="rect">
            <a:avLst/>
          </a:prstGeom>
          <a:noFill/>
        </p:spPr>
        <p:txBody>
          <a:bodyPr wrap="square">
            <a:spAutoFit/>
          </a:bodyPr>
          <a:lstStyle/>
          <a:p>
            <a:pPr algn="ctr">
              <a:defRPr/>
            </a:pPr>
            <a:r>
              <a:rPr lang="fr-BE" sz="1600" b="1" dirty="0">
                <a:solidFill>
                  <a:srgbClr val="7991B8"/>
                </a:solidFill>
              </a:rPr>
              <a:t>La pyramide tronquée à base carrée est un polyèdre délimité par deux bases carrées inégales et par 4 faces latérales identiques de forme trapézoïdale.</a:t>
            </a:r>
          </a:p>
        </p:txBody>
      </p:sp>
      <p:sp>
        <p:nvSpPr>
          <p:cNvPr id="12" name="ZoneTexte 11">
            <a:extLst>
              <a:ext uri="{FF2B5EF4-FFF2-40B4-BE49-F238E27FC236}">
                <a16:creationId xmlns:a16="http://schemas.microsoft.com/office/drawing/2014/main" id="{F2139100-BF11-2F49-A87D-BCDB48785E2D}"/>
              </a:ext>
            </a:extLst>
          </p:cNvPr>
          <p:cNvSpPr txBox="1"/>
          <p:nvPr/>
        </p:nvSpPr>
        <p:spPr>
          <a:xfrm>
            <a:off x="533161" y="3865898"/>
            <a:ext cx="2111490" cy="1077218"/>
          </a:xfrm>
          <a:prstGeom prst="rect">
            <a:avLst/>
          </a:prstGeom>
          <a:noFill/>
        </p:spPr>
        <p:txBody>
          <a:bodyPr wrap="square">
            <a:spAutoFit/>
          </a:bodyPr>
          <a:lstStyle/>
          <a:p>
            <a:pPr algn="ctr">
              <a:defRPr/>
            </a:pPr>
            <a:r>
              <a:rPr lang="fr-BE" sz="1600" b="1" dirty="0">
                <a:solidFill>
                  <a:srgbClr val="7991B8"/>
                </a:solidFill>
              </a:rPr>
              <a:t>Il a 12 </a:t>
            </a:r>
            <a:r>
              <a:rPr lang="fr-BE" sz="1600" b="1" dirty="0" err="1">
                <a:solidFill>
                  <a:srgbClr val="7991B8"/>
                </a:solidFill>
              </a:rPr>
              <a:t>arrèt</a:t>
            </a:r>
            <a:endParaRPr lang="fr-BE" sz="1600" b="1" dirty="0">
              <a:solidFill>
                <a:srgbClr val="7991B8"/>
              </a:solidFill>
            </a:endParaRPr>
          </a:p>
          <a:p>
            <a:pPr algn="ctr">
              <a:defRPr/>
            </a:pPr>
            <a:r>
              <a:rPr lang="fr-BE" sz="1600" b="1" dirty="0">
                <a:solidFill>
                  <a:srgbClr val="7991B8"/>
                </a:solidFill>
              </a:rPr>
              <a:t>6 fasses plan</a:t>
            </a:r>
          </a:p>
          <a:p>
            <a:pPr algn="ctr">
              <a:defRPr/>
            </a:pPr>
            <a:r>
              <a:rPr lang="fr-BE" sz="1600" b="1" dirty="0" err="1">
                <a:solidFill>
                  <a:srgbClr val="7991B8"/>
                </a:solidFill>
              </a:rPr>
              <a:t>Dabor</a:t>
            </a:r>
            <a:r>
              <a:rPr lang="fr-BE" sz="1600" b="1" dirty="0">
                <a:solidFill>
                  <a:srgbClr val="7991B8"/>
                </a:solidFill>
              </a:rPr>
              <a:t> il est petit et </a:t>
            </a:r>
            <a:r>
              <a:rPr lang="fr-BE" sz="1600" b="1" dirty="0" err="1">
                <a:solidFill>
                  <a:srgbClr val="7991B8"/>
                </a:solidFill>
              </a:rPr>
              <a:t>poui</a:t>
            </a:r>
            <a:r>
              <a:rPr lang="fr-BE" sz="1600" b="1" dirty="0">
                <a:solidFill>
                  <a:srgbClr val="7991B8"/>
                </a:solidFill>
              </a:rPr>
              <a:t> il </a:t>
            </a:r>
            <a:r>
              <a:rPr lang="fr-BE" sz="1600" b="1" dirty="0" err="1">
                <a:solidFill>
                  <a:srgbClr val="7991B8"/>
                </a:solidFill>
              </a:rPr>
              <a:t>salargi</a:t>
            </a:r>
            <a:endParaRPr lang="fr-BE" sz="1600" b="1" dirty="0">
              <a:solidFill>
                <a:srgbClr val="7991B8"/>
              </a:solidFill>
            </a:endParaRPr>
          </a:p>
        </p:txBody>
      </p:sp>
      <p:sp>
        <p:nvSpPr>
          <p:cNvPr id="13" name="ZoneTexte 12">
            <a:extLst>
              <a:ext uri="{FF2B5EF4-FFF2-40B4-BE49-F238E27FC236}">
                <a16:creationId xmlns:a16="http://schemas.microsoft.com/office/drawing/2014/main" id="{85500097-92B8-654B-84C8-3ADF7C4CA21C}"/>
              </a:ext>
            </a:extLst>
          </p:cNvPr>
          <p:cNvSpPr txBox="1"/>
          <p:nvPr/>
        </p:nvSpPr>
        <p:spPr>
          <a:xfrm>
            <a:off x="4027598" y="3790595"/>
            <a:ext cx="2111490" cy="3046988"/>
          </a:xfrm>
          <a:prstGeom prst="rect">
            <a:avLst/>
          </a:prstGeom>
          <a:noFill/>
        </p:spPr>
        <p:txBody>
          <a:bodyPr wrap="square">
            <a:spAutoFit/>
          </a:bodyPr>
          <a:lstStyle/>
          <a:p>
            <a:pPr algn="ctr">
              <a:defRPr/>
            </a:pPr>
            <a:r>
              <a:rPr lang="fr-BE" sz="1600" b="1" dirty="0">
                <a:solidFill>
                  <a:srgbClr val="7991B8"/>
                </a:solidFill>
              </a:rPr>
              <a:t>Tu vois, cette boite, c’est comme si on avait coupé le dessus de la pyramide. Le sommet, c’est un carré. En-dessous, la base, c’est aussi un carré, mais plus grand. Sur le contour du solide, il y a 4 faces qui ont la forme d’un trapèze.</a:t>
            </a:r>
          </a:p>
        </p:txBody>
      </p:sp>
      <p:sp>
        <p:nvSpPr>
          <p:cNvPr id="14" name="ZoneTexte 11">
            <a:extLst>
              <a:ext uri="{FF2B5EF4-FFF2-40B4-BE49-F238E27FC236}">
                <a16:creationId xmlns:a16="http://schemas.microsoft.com/office/drawing/2014/main" id="{1977AB90-E7B9-4E4B-84F9-3BBBA9FE9787}"/>
              </a:ext>
            </a:extLst>
          </p:cNvPr>
          <p:cNvSpPr txBox="1">
            <a:spLocks noChangeArrowheads="1"/>
          </p:cNvSpPr>
          <p:nvPr/>
        </p:nvSpPr>
        <p:spPr bwMode="auto">
          <a:xfrm>
            <a:off x="447493" y="1089002"/>
            <a:ext cx="2282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BE" altLang="fr-FR" sz="2400" b="1" dirty="0">
                <a:solidFill>
                  <a:srgbClr val="607698"/>
                </a:solidFill>
              </a:rPr>
              <a:t>En 4</a:t>
            </a:r>
            <a:r>
              <a:rPr lang="fr-BE" altLang="fr-FR" sz="2400" b="1" baseline="30000" dirty="0">
                <a:solidFill>
                  <a:srgbClr val="607698"/>
                </a:solidFill>
              </a:rPr>
              <a:t>e</a:t>
            </a:r>
            <a:r>
              <a:rPr lang="fr-BE" altLang="fr-FR" sz="2400" b="1" dirty="0">
                <a:solidFill>
                  <a:srgbClr val="607698"/>
                </a:solidFill>
              </a:rPr>
              <a:t> primaire</a:t>
            </a:r>
          </a:p>
        </p:txBody>
      </p:sp>
      <p:sp>
        <p:nvSpPr>
          <p:cNvPr id="15" name="ZoneTexte 11">
            <a:extLst>
              <a:ext uri="{FF2B5EF4-FFF2-40B4-BE49-F238E27FC236}">
                <a16:creationId xmlns:a16="http://schemas.microsoft.com/office/drawing/2014/main" id="{32FE3C40-CC34-AF46-B77D-998125D4911D}"/>
              </a:ext>
            </a:extLst>
          </p:cNvPr>
          <p:cNvSpPr txBox="1">
            <a:spLocks noChangeArrowheads="1"/>
          </p:cNvSpPr>
          <p:nvPr/>
        </p:nvSpPr>
        <p:spPr bwMode="auto">
          <a:xfrm>
            <a:off x="7672367" y="931456"/>
            <a:ext cx="22828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fr-BE" altLang="fr-FR" sz="2400" b="1" dirty="0">
                <a:solidFill>
                  <a:srgbClr val="607698"/>
                </a:solidFill>
              </a:rPr>
              <a:t>Attendu en</a:t>
            </a:r>
            <a:br>
              <a:rPr lang="fr-BE" altLang="fr-FR" sz="2400" b="1" dirty="0">
                <a:solidFill>
                  <a:srgbClr val="607698"/>
                </a:solidFill>
              </a:rPr>
            </a:br>
            <a:r>
              <a:rPr lang="fr-BE" altLang="fr-FR" sz="2400" b="1" dirty="0">
                <a:solidFill>
                  <a:srgbClr val="607698"/>
                </a:solidFill>
              </a:rPr>
              <a:t>6</a:t>
            </a:r>
            <a:r>
              <a:rPr lang="fr-BE" altLang="fr-FR" sz="2400" b="1" baseline="30000" dirty="0">
                <a:solidFill>
                  <a:srgbClr val="607698"/>
                </a:solidFill>
              </a:rPr>
              <a:t>e</a:t>
            </a:r>
            <a:r>
              <a:rPr lang="fr-BE" altLang="fr-FR" sz="2400" b="1" dirty="0">
                <a:solidFill>
                  <a:srgbClr val="607698"/>
                </a:solidFill>
              </a:rPr>
              <a:t> primaire</a:t>
            </a:r>
          </a:p>
        </p:txBody>
      </p:sp>
      <p:sp>
        <p:nvSpPr>
          <p:cNvPr id="16" name="Flèche : droite 1">
            <a:extLst>
              <a:ext uri="{FF2B5EF4-FFF2-40B4-BE49-F238E27FC236}">
                <a16:creationId xmlns:a16="http://schemas.microsoft.com/office/drawing/2014/main" id="{B82F63F9-C3C3-EC46-A0F2-85BF6B6CD5CE}"/>
              </a:ext>
            </a:extLst>
          </p:cNvPr>
          <p:cNvSpPr/>
          <p:nvPr/>
        </p:nvSpPr>
        <p:spPr>
          <a:xfrm rot="21600000">
            <a:off x="2826797" y="3790595"/>
            <a:ext cx="1018654" cy="1064408"/>
          </a:xfrm>
          <a:prstGeom prst="rightArrow">
            <a:avLst/>
          </a:prstGeom>
          <a:solidFill>
            <a:srgbClr val="9DC1B3"/>
          </a:solidFill>
          <a:ln w="571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sp>
        <p:nvSpPr>
          <p:cNvPr id="17" name="Flèche : droite 1">
            <a:extLst>
              <a:ext uri="{FF2B5EF4-FFF2-40B4-BE49-F238E27FC236}">
                <a16:creationId xmlns:a16="http://schemas.microsoft.com/office/drawing/2014/main" id="{FEBE7785-C6C6-544A-BE4F-75AFEF34E3E9}"/>
              </a:ext>
            </a:extLst>
          </p:cNvPr>
          <p:cNvSpPr/>
          <p:nvPr/>
        </p:nvSpPr>
        <p:spPr>
          <a:xfrm rot="21600000">
            <a:off x="6653713" y="3779837"/>
            <a:ext cx="1018654" cy="1064408"/>
          </a:xfrm>
          <a:prstGeom prst="rightArrow">
            <a:avLst/>
          </a:prstGeom>
          <a:solidFill>
            <a:srgbClr val="9DC1B3"/>
          </a:solidFill>
          <a:ln w="571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pic>
        <p:nvPicPr>
          <p:cNvPr id="4" name="55-00" descr="55-00">
            <a:hlinkClick r:id="" action="ppaction://media"/>
            <a:extLst>
              <a:ext uri="{FF2B5EF4-FFF2-40B4-BE49-F238E27FC236}">
                <a16:creationId xmlns:a16="http://schemas.microsoft.com/office/drawing/2014/main" id="{EB82FCE5-F072-D446-8832-E6CFAB89971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175" y="6350"/>
            <a:ext cx="812800" cy="812800"/>
          </a:xfrm>
          <a:prstGeom prst="rect">
            <a:avLst/>
          </a:prstGeom>
        </p:spPr>
      </p:pic>
    </p:spTree>
    <p:extLst>
      <p:ext uri="{BB962C8B-B14F-4D97-AF65-F5344CB8AC3E}">
        <p14:creationId xmlns:p14="http://schemas.microsoft.com/office/powerpoint/2010/main" val="39012558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54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A91ADA-B049-BC4E-805E-9173502508EA}"/>
              </a:ext>
            </a:extLst>
          </p:cNvPr>
          <p:cNvSpPr>
            <a:spLocks noGrp="1"/>
          </p:cNvSpPr>
          <p:nvPr>
            <p:ph type="sldNum" sz="quarter" idx="10"/>
          </p:nvPr>
        </p:nvSpPr>
        <p:spPr/>
        <p:txBody>
          <a:bodyPr/>
          <a:lstStyle/>
          <a:p>
            <a:pPr>
              <a:defRPr/>
            </a:pPr>
            <a:fld id="{D3036D68-4E86-F94A-9456-7B26DF1855FE}" type="slidenum">
              <a:rPr lang="fr-BE" smtClean="0"/>
              <a:pPr>
                <a:defRPr/>
              </a:pPr>
              <a:t>56</a:t>
            </a:fld>
            <a:endParaRPr lang="fr-BE" dirty="0"/>
          </a:p>
        </p:txBody>
      </p:sp>
      <p:graphicFrame>
        <p:nvGraphicFramePr>
          <p:cNvPr id="3" name="Tableau 2">
            <a:extLst>
              <a:ext uri="{FF2B5EF4-FFF2-40B4-BE49-F238E27FC236}">
                <a16:creationId xmlns:a16="http://schemas.microsoft.com/office/drawing/2014/main" id="{AF803F7F-E884-DC40-8460-EF63C3D9D67B}"/>
              </a:ext>
            </a:extLst>
          </p:cNvPr>
          <p:cNvGraphicFramePr>
            <a:graphicFrameLocks noGrp="1"/>
          </p:cNvGraphicFramePr>
          <p:nvPr>
            <p:extLst>
              <p:ext uri="{D42A27DB-BD31-4B8C-83A1-F6EECF244321}">
                <p14:modId xmlns:p14="http://schemas.microsoft.com/office/powerpoint/2010/main" val="1959911392"/>
              </p:ext>
            </p:extLst>
          </p:nvPr>
        </p:nvGraphicFramePr>
        <p:xfrm>
          <a:off x="1478948" y="1170133"/>
          <a:ext cx="7116165" cy="5117712"/>
        </p:xfrm>
        <a:graphic>
          <a:graphicData uri="http://schemas.openxmlformats.org/drawingml/2006/table">
            <a:tbl>
              <a:tblPr bandRow="1">
                <a:tableStyleId>{5C22544A-7EE6-4342-B048-85BDC9FD1C3A}</a:tableStyleId>
              </a:tblPr>
              <a:tblGrid>
                <a:gridCol w="1963499">
                  <a:extLst>
                    <a:ext uri="{9D8B030D-6E8A-4147-A177-3AD203B41FA5}">
                      <a16:colId xmlns:a16="http://schemas.microsoft.com/office/drawing/2014/main" val="3963312116"/>
                    </a:ext>
                  </a:extLst>
                </a:gridCol>
                <a:gridCol w="2528047">
                  <a:extLst>
                    <a:ext uri="{9D8B030D-6E8A-4147-A177-3AD203B41FA5}">
                      <a16:colId xmlns:a16="http://schemas.microsoft.com/office/drawing/2014/main" val="3870802489"/>
                    </a:ext>
                  </a:extLst>
                </a:gridCol>
                <a:gridCol w="2624619">
                  <a:extLst>
                    <a:ext uri="{9D8B030D-6E8A-4147-A177-3AD203B41FA5}">
                      <a16:colId xmlns:a16="http://schemas.microsoft.com/office/drawing/2014/main" val="4152857687"/>
                    </a:ext>
                  </a:extLst>
                </a:gridCol>
              </a:tblGrid>
              <a:tr h="0">
                <a:tc rowSpan="4">
                  <a:txBody>
                    <a:bodyPr/>
                    <a:lstStyle/>
                    <a:p>
                      <a:pPr algn="l"/>
                      <a:r>
                        <a:rPr lang="fr-FR" sz="1800" b="1" i="0" dirty="0">
                          <a:solidFill>
                            <a:schemeClr val="bg1"/>
                          </a:solidFill>
                          <a:latin typeface="Calibri" panose="020F0502020204030204" pitchFamily="34" charset="0"/>
                          <a:cs typeface="Calibri" panose="020F0502020204030204" pitchFamily="34" charset="0"/>
                        </a:rPr>
                        <a:t>L’élève met en place des démarches mentales</a:t>
                      </a:r>
                    </a:p>
                    <a:p>
                      <a:pPr algn="l"/>
                      <a:endParaRPr lang="fr-FR" sz="1800" b="1" i="0" dirty="0">
                        <a:solidFill>
                          <a:schemeClr val="bg1"/>
                        </a:solidFill>
                        <a:latin typeface="Calibri" panose="020F0502020204030204" pitchFamily="34" charset="0"/>
                        <a:cs typeface="Calibri" panose="020F0502020204030204" pitchFamily="34" charset="0"/>
                      </a:endParaRPr>
                    </a:p>
                  </a:txBody>
                  <a:tcPr>
                    <a:solidFill>
                      <a:srgbClr val="9DC1B3"/>
                    </a:solidFill>
                  </a:tcPr>
                </a:tc>
                <a:tc>
                  <a:txBody>
                    <a:bodyPr/>
                    <a:lstStyle/>
                    <a:p>
                      <a:pPr algn="l"/>
                      <a:r>
                        <a:rPr lang="fr-FR" sz="1600" b="0" i="0" dirty="0">
                          <a:solidFill>
                            <a:srgbClr val="3A4E6E"/>
                          </a:solidFill>
                          <a:latin typeface="Calibri" panose="020F0502020204030204" pitchFamily="34" charset="0"/>
                          <a:cs typeface="Calibri" panose="020F0502020204030204" pitchFamily="34" charset="0"/>
                        </a:rPr>
                        <a:t>Catégoriser, classer, identifier, nommer, comparer, faire des liens, décrire…</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C’est comme, il a, il n’a pas, il est, il n’est pas, il a autant que…</a:t>
                      </a:r>
                    </a:p>
                  </a:txBody>
                  <a:tcPr anchor="ctr">
                    <a:solidFill>
                      <a:srgbClr val="4F6059"/>
                    </a:solidFill>
                  </a:tcPr>
                </a:tc>
                <a:extLst>
                  <a:ext uri="{0D108BD9-81ED-4DB2-BD59-A6C34878D82A}">
                    <a16:rowId xmlns:a16="http://schemas.microsoft.com/office/drawing/2014/main" val="1390652443"/>
                  </a:ext>
                </a:extLst>
              </a:tr>
              <a:tr h="4847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eaLnBrk="1" fontAlgn="auto" latinLnBrk="0" hangingPunct="1">
                        <a:lnSpc>
                          <a:spcPct val="100000"/>
                        </a:lnSpc>
                        <a:spcBef>
                          <a:spcPts val="0"/>
                        </a:spcBef>
                        <a:spcAft>
                          <a:spcPts val="0"/>
                        </a:spcAft>
                        <a:buClrTx/>
                        <a:buSzTx/>
                        <a:buFontTx/>
                        <a:buNone/>
                        <a:tabLst/>
                        <a:defRPr/>
                      </a:pPr>
                      <a:r>
                        <a:rPr lang="fr-FR" sz="1600" b="0" i="0" dirty="0">
                          <a:solidFill>
                            <a:srgbClr val="3A4E6E"/>
                          </a:solidFill>
                          <a:latin typeface="Calibri" panose="020F0502020204030204" pitchFamily="34" charset="0"/>
                          <a:cs typeface="Calibri" panose="020F0502020204030204" pitchFamily="34" charset="0"/>
                        </a:rPr>
                        <a:t>Ordonner, interpréter, questionner, hiérarchiser…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Si…alors, étant donné que… finalement, ensuite, avant, après…</a:t>
                      </a:r>
                    </a:p>
                  </a:txBody>
                  <a:tcPr anchor="ctr">
                    <a:solidFill>
                      <a:srgbClr val="4F6059"/>
                    </a:solidFill>
                  </a:tcPr>
                </a:tc>
                <a:extLst>
                  <a:ext uri="{0D108BD9-81ED-4DB2-BD59-A6C34878D82A}">
                    <a16:rowId xmlns:a16="http://schemas.microsoft.com/office/drawing/2014/main" val="1444763439"/>
                  </a:ext>
                </a:extLst>
              </a:tr>
              <a:tr h="236668">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rtl="0" eaLnBrk="1" fontAlgn="auto" latinLnBrk="0" hangingPunct="1">
                        <a:lnSpc>
                          <a:spcPct val="100000"/>
                        </a:lnSpc>
                        <a:spcBef>
                          <a:spcPts val="0"/>
                        </a:spcBef>
                        <a:spcAft>
                          <a:spcPts val="0"/>
                        </a:spcAft>
                        <a:buClrTx/>
                        <a:buSzTx/>
                        <a:buFontTx/>
                        <a:buNone/>
                        <a:tabLst/>
                        <a:defRPr/>
                      </a:pPr>
                      <a:r>
                        <a:rPr lang="fr-FR" sz="1600" b="0" i="0" dirty="0">
                          <a:solidFill>
                            <a:srgbClr val="3A4E6E"/>
                          </a:solidFill>
                          <a:latin typeface="Calibri" panose="020F0502020204030204" pitchFamily="34" charset="0"/>
                          <a:cs typeface="Calibri" panose="020F0502020204030204" pitchFamily="34" charset="0"/>
                        </a:rPr>
                        <a:t>Modéliser, représenter, schématiser, généraliser, contextualiser…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Graphiques, schémas, modèles (systèmes sémiotiques)</a:t>
                      </a:r>
                    </a:p>
                  </a:txBody>
                  <a:tcPr anchor="ctr">
                    <a:solidFill>
                      <a:srgbClr val="4F6059"/>
                    </a:solidFill>
                  </a:tcPr>
                </a:tc>
                <a:extLst>
                  <a:ext uri="{0D108BD9-81ED-4DB2-BD59-A6C34878D82A}">
                    <a16:rowId xmlns:a16="http://schemas.microsoft.com/office/drawing/2014/main" val="403356353"/>
                  </a:ext>
                </a:extLst>
              </a:tr>
              <a:tr h="9419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algn="l"/>
                      <a:r>
                        <a:rPr lang="fr-FR" sz="1600" b="0" i="0" dirty="0">
                          <a:solidFill>
                            <a:srgbClr val="3A4E6E"/>
                          </a:solidFill>
                          <a:latin typeface="Calibri" panose="020F0502020204030204" pitchFamily="34" charset="0"/>
                          <a:cs typeface="Calibri" panose="020F0502020204030204" pitchFamily="34" charset="0"/>
                        </a:rPr>
                        <a:t>Évaluer, juger, apprécier, expliquer, argumenter, expliquer, critiquer…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Parce que, étant donné que, comme, donc, or, par conséquent…</a:t>
                      </a:r>
                    </a:p>
                  </a:txBody>
                  <a:tcPr anchor="ctr">
                    <a:solidFill>
                      <a:srgbClr val="4F6059"/>
                    </a:solidFill>
                  </a:tcPr>
                </a:tc>
                <a:extLst>
                  <a:ext uri="{0D108BD9-81ED-4DB2-BD59-A6C34878D82A}">
                    <a16:rowId xmlns:a16="http://schemas.microsoft.com/office/drawing/2014/main" val="3368150017"/>
                  </a:ext>
                </a:extLst>
              </a:tr>
              <a:tr h="370840">
                <a:tc>
                  <a:txBody>
                    <a:bodyPr/>
                    <a:lstStyle/>
                    <a:p>
                      <a:pPr algn="l"/>
                      <a:r>
                        <a:rPr lang="fr-FR" sz="1800" b="1" i="0" dirty="0">
                          <a:solidFill>
                            <a:srgbClr val="A20305"/>
                          </a:solidFill>
                          <a:latin typeface="Calibri" panose="020F0502020204030204" pitchFamily="34" charset="0"/>
                          <a:cs typeface="Calibri" panose="020F0502020204030204" pitchFamily="34" charset="0"/>
                        </a:rPr>
                        <a:t>L’élève explique, verbalise ses démarches : réflexivité et métacognition</a:t>
                      </a:r>
                    </a:p>
                  </a:txBody>
                  <a:tcPr anchor="ctr">
                    <a:solidFill>
                      <a:srgbClr val="9DC1B3"/>
                    </a:solidFill>
                  </a:tcPr>
                </a:tc>
                <a:tc>
                  <a:txBody>
                    <a:bodyPr/>
                    <a:lstStyle/>
                    <a:p>
                      <a:pPr algn="l"/>
                      <a:r>
                        <a:rPr lang="fr-FR" sz="1600" b="0" i="0" dirty="0">
                          <a:solidFill>
                            <a:srgbClr val="3A4E6E"/>
                          </a:solidFill>
                          <a:latin typeface="Calibri" panose="020F0502020204030204" pitchFamily="34" charset="0"/>
                          <a:cs typeface="Calibri" panose="020F0502020204030204" pitchFamily="34" charset="0"/>
                        </a:rPr>
                        <a:t>Prises de conscience,</a:t>
                      </a:r>
                    </a:p>
                    <a:p>
                      <a:pPr algn="l"/>
                      <a:r>
                        <a:rPr lang="fr-FR" sz="1600" b="0" i="0" dirty="0">
                          <a:solidFill>
                            <a:srgbClr val="3A4E6E"/>
                          </a:solidFill>
                          <a:latin typeface="Calibri" panose="020F0502020204030204" pitchFamily="34" charset="0"/>
                          <a:cs typeface="Calibri" panose="020F0502020204030204" pitchFamily="34" charset="0"/>
                        </a:rPr>
                        <a:t>autoévaluation, connaissance de soi, estime de soi</a:t>
                      </a:r>
                    </a:p>
                  </a:txBody>
                  <a:tcPr anchor="ctr">
                    <a:solidFill>
                      <a:srgbClr val="3A4E6E"/>
                    </a:solidFill>
                  </a:tcPr>
                </a:tc>
                <a:tc>
                  <a:txBody>
                    <a:bodyPr/>
                    <a:lstStyle/>
                    <a:p>
                      <a:pPr algn="l"/>
                      <a:r>
                        <a:rPr lang="fr-FR" sz="1600" b="0" i="0" dirty="0">
                          <a:solidFill>
                            <a:srgbClr val="4F6059"/>
                          </a:solidFill>
                          <a:latin typeface="Calibri" panose="020F0502020204030204" pitchFamily="34" charset="0"/>
                          <a:cs typeface="Calibri" panose="020F0502020204030204" pitchFamily="34" charset="0"/>
                        </a:rPr>
                        <a:t>J’ai procédé ainsi…J’ai commencé par…J’ai obtenu un résultat intéressant parce que…</a:t>
                      </a:r>
                    </a:p>
                  </a:txBody>
                  <a:tcPr anchor="ctr">
                    <a:solidFill>
                      <a:srgbClr val="4F6059"/>
                    </a:solidFill>
                  </a:tcPr>
                </a:tc>
                <a:extLst>
                  <a:ext uri="{0D108BD9-81ED-4DB2-BD59-A6C34878D82A}">
                    <a16:rowId xmlns:a16="http://schemas.microsoft.com/office/drawing/2014/main" val="3671062699"/>
                  </a:ext>
                </a:extLst>
              </a:tr>
            </a:tbl>
          </a:graphicData>
        </a:graphic>
      </p:graphicFrame>
      <p:sp>
        <p:nvSpPr>
          <p:cNvPr id="4" name="ZoneTexte 3">
            <a:extLst>
              <a:ext uri="{FF2B5EF4-FFF2-40B4-BE49-F238E27FC236}">
                <a16:creationId xmlns:a16="http://schemas.microsoft.com/office/drawing/2014/main" id="{4454E502-0152-8F44-B37F-DB1EFD48AD85}"/>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LE LANGAGE STRUCTURE LA PENSÉE</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56-00" descr="56-00">
            <a:hlinkClick r:id="" action="ppaction://media"/>
            <a:extLst>
              <a:ext uri="{FF2B5EF4-FFF2-40B4-BE49-F238E27FC236}">
                <a16:creationId xmlns:a16="http://schemas.microsoft.com/office/drawing/2014/main" id="{9DDD00EF-44C0-BC42-8B26-CEF31597F73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4763"/>
            <a:ext cx="812800" cy="812800"/>
          </a:xfrm>
          <a:prstGeom prst="rect">
            <a:avLst/>
          </a:prstGeom>
        </p:spPr>
      </p:pic>
    </p:spTree>
    <p:extLst>
      <p:ext uri="{BB962C8B-B14F-4D97-AF65-F5344CB8AC3E}">
        <p14:creationId xmlns:p14="http://schemas.microsoft.com/office/powerpoint/2010/main" val="7991854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23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A91ADA-B049-BC4E-805E-9173502508EA}"/>
              </a:ext>
            </a:extLst>
          </p:cNvPr>
          <p:cNvSpPr>
            <a:spLocks noGrp="1"/>
          </p:cNvSpPr>
          <p:nvPr>
            <p:ph type="sldNum" sz="quarter" idx="10"/>
          </p:nvPr>
        </p:nvSpPr>
        <p:spPr/>
        <p:txBody>
          <a:bodyPr/>
          <a:lstStyle/>
          <a:p>
            <a:pPr>
              <a:defRPr/>
            </a:pPr>
            <a:fld id="{D3036D68-4E86-F94A-9456-7B26DF1855FE}" type="slidenum">
              <a:rPr lang="fr-BE" smtClean="0"/>
              <a:pPr>
                <a:defRPr/>
              </a:pPr>
              <a:t>57</a:t>
            </a:fld>
            <a:endParaRPr lang="fr-BE" dirty="0"/>
          </a:p>
        </p:txBody>
      </p:sp>
      <p:graphicFrame>
        <p:nvGraphicFramePr>
          <p:cNvPr id="3" name="Tableau 2">
            <a:extLst>
              <a:ext uri="{FF2B5EF4-FFF2-40B4-BE49-F238E27FC236}">
                <a16:creationId xmlns:a16="http://schemas.microsoft.com/office/drawing/2014/main" id="{AF803F7F-E884-DC40-8460-EF63C3D9D67B}"/>
              </a:ext>
            </a:extLst>
          </p:cNvPr>
          <p:cNvGraphicFramePr>
            <a:graphicFrameLocks noGrp="1"/>
          </p:cNvGraphicFramePr>
          <p:nvPr>
            <p:extLst>
              <p:ext uri="{D42A27DB-BD31-4B8C-83A1-F6EECF244321}">
                <p14:modId xmlns:p14="http://schemas.microsoft.com/office/powerpoint/2010/main" val="106403437"/>
              </p:ext>
            </p:extLst>
          </p:nvPr>
        </p:nvGraphicFramePr>
        <p:xfrm>
          <a:off x="1478948" y="1170133"/>
          <a:ext cx="7116165" cy="5117712"/>
        </p:xfrm>
        <a:graphic>
          <a:graphicData uri="http://schemas.openxmlformats.org/drawingml/2006/table">
            <a:tbl>
              <a:tblPr bandRow="1">
                <a:tableStyleId>{5C22544A-7EE6-4342-B048-85BDC9FD1C3A}</a:tableStyleId>
              </a:tblPr>
              <a:tblGrid>
                <a:gridCol w="1963499">
                  <a:extLst>
                    <a:ext uri="{9D8B030D-6E8A-4147-A177-3AD203B41FA5}">
                      <a16:colId xmlns:a16="http://schemas.microsoft.com/office/drawing/2014/main" val="3963312116"/>
                    </a:ext>
                  </a:extLst>
                </a:gridCol>
                <a:gridCol w="2528047">
                  <a:extLst>
                    <a:ext uri="{9D8B030D-6E8A-4147-A177-3AD203B41FA5}">
                      <a16:colId xmlns:a16="http://schemas.microsoft.com/office/drawing/2014/main" val="3870802489"/>
                    </a:ext>
                  </a:extLst>
                </a:gridCol>
                <a:gridCol w="2624619">
                  <a:extLst>
                    <a:ext uri="{9D8B030D-6E8A-4147-A177-3AD203B41FA5}">
                      <a16:colId xmlns:a16="http://schemas.microsoft.com/office/drawing/2014/main" val="4152857687"/>
                    </a:ext>
                  </a:extLst>
                </a:gridCol>
              </a:tblGrid>
              <a:tr h="0">
                <a:tc rowSpan="4">
                  <a:txBody>
                    <a:bodyPr/>
                    <a:lstStyle/>
                    <a:p>
                      <a:pPr algn="l"/>
                      <a:r>
                        <a:rPr lang="fr-FR" sz="1800" b="1" i="0" dirty="0">
                          <a:solidFill>
                            <a:schemeClr val="bg1"/>
                          </a:solidFill>
                          <a:latin typeface="Calibri" panose="020F0502020204030204" pitchFamily="34" charset="0"/>
                          <a:cs typeface="Calibri" panose="020F0502020204030204" pitchFamily="34" charset="0"/>
                        </a:rPr>
                        <a:t>L’élève met en place des démarches mentales</a:t>
                      </a:r>
                    </a:p>
                    <a:p>
                      <a:pPr algn="l"/>
                      <a:endParaRPr lang="fr-FR" sz="1800" b="1" i="0" dirty="0">
                        <a:solidFill>
                          <a:schemeClr val="bg1"/>
                        </a:solidFill>
                        <a:latin typeface="Calibri" panose="020F0502020204030204" pitchFamily="34" charset="0"/>
                        <a:cs typeface="Calibri" panose="020F0502020204030204" pitchFamily="34" charset="0"/>
                      </a:endParaRPr>
                    </a:p>
                  </a:txBody>
                  <a:tcPr>
                    <a:solidFill>
                      <a:srgbClr val="9DC1B3"/>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Catégoriser, classer, identifier, nommer, comparer, faire des liens, décrire…</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C’est comme, il a, il n’a pas, il est, il n’est pas, il a autant que…</a:t>
                      </a:r>
                    </a:p>
                  </a:txBody>
                  <a:tcPr anchor="ctr">
                    <a:solidFill>
                      <a:srgbClr val="4F6059"/>
                    </a:solidFill>
                  </a:tcPr>
                </a:tc>
                <a:extLst>
                  <a:ext uri="{0D108BD9-81ED-4DB2-BD59-A6C34878D82A}">
                    <a16:rowId xmlns:a16="http://schemas.microsoft.com/office/drawing/2014/main" val="1390652443"/>
                  </a:ext>
                </a:extLst>
              </a:tr>
              <a:tr h="4847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eaLnBrk="1" fontAlgn="auto" latinLnBrk="0" hangingPunct="1">
                        <a:lnSpc>
                          <a:spcPct val="100000"/>
                        </a:lnSpc>
                        <a:spcBef>
                          <a:spcPts val="0"/>
                        </a:spcBef>
                        <a:spcAft>
                          <a:spcPts val="0"/>
                        </a:spcAft>
                        <a:buClrTx/>
                        <a:buSzTx/>
                        <a:buFontTx/>
                        <a:buNone/>
                        <a:tabLst/>
                        <a:defRPr/>
                      </a:pPr>
                      <a:r>
                        <a:rPr lang="fr-FR" sz="1600" b="0" i="0" dirty="0">
                          <a:solidFill>
                            <a:srgbClr val="3A4E6E"/>
                          </a:solidFill>
                          <a:latin typeface="Calibri" panose="020F0502020204030204" pitchFamily="34" charset="0"/>
                          <a:cs typeface="Calibri" panose="020F0502020204030204" pitchFamily="34" charset="0"/>
                        </a:rPr>
                        <a:t>Ordonner, interpréter, questionner, hiérarchiser…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Si…alors, étant donné que… finalement, ensuite, avant, après…</a:t>
                      </a:r>
                    </a:p>
                  </a:txBody>
                  <a:tcPr anchor="ctr">
                    <a:solidFill>
                      <a:srgbClr val="4F6059"/>
                    </a:solidFill>
                  </a:tcPr>
                </a:tc>
                <a:extLst>
                  <a:ext uri="{0D108BD9-81ED-4DB2-BD59-A6C34878D82A}">
                    <a16:rowId xmlns:a16="http://schemas.microsoft.com/office/drawing/2014/main" val="1444763439"/>
                  </a:ext>
                </a:extLst>
              </a:tr>
              <a:tr h="236668">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rtl="0" eaLnBrk="1" fontAlgn="auto" latinLnBrk="0" hangingPunct="1">
                        <a:lnSpc>
                          <a:spcPct val="100000"/>
                        </a:lnSpc>
                        <a:spcBef>
                          <a:spcPts val="0"/>
                        </a:spcBef>
                        <a:spcAft>
                          <a:spcPts val="0"/>
                        </a:spcAft>
                        <a:buClrTx/>
                        <a:buSzTx/>
                        <a:buFontTx/>
                        <a:buNone/>
                        <a:tabLst/>
                        <a:defRPr/>
                      </a:pPr>
                      <a:r>
                        <a:rPr lang="fr-FR" sz="1600" b="0" i="0" dirty="0">
                          <a:solidFill>
                            <a:srgbClr val="3A4E6E"/>
                          </a:solidFill>
                          <a:latin typeface="Calibri" panose="020F0502020204030204" pitchFamily="34" charset="0"/>
                          <a:cs typeface="Calibri" panose="020F0502020204030204" pitchFamily="34" charset="0"/>
                        </a:rPr>
                        <a:t>Modéliser, représenter, schématiser, généraliser, contextualiser…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Graphiques, schémas, modèles (systèmes sémiotiques)</a:t>
                      </a:r>
                    </a:p>
                  </a:txBody>
                  <a:tcPr anchor="ctr">
                    <a:solidFill>
                      <a:srgbClr val="4F6059"/>
                    </a:solidFill>
                  </a:tcPr>
                </a:tc>
                <a:extLst>
                  <a:ext uri="{0D108BD9-81ED-4DB2-BD59-A6C34878D82A}">
                    <a16:rowId xmlns:a16="http://schemas.microsoft.com/office/drawing/2014/main" val="403356353"/>
                  </a:ext>
                </a:extLst>
              </a:tr>
              <a:tr h="9419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algn="l"/>
                      <a:r>
                        <a:rPr lang="fr-FR" sz="1600" b="0" i="0" dirty="0">
                          <a:solidFill>
                            <a:srgbClr val="3A4E6E"/>
                          </a:solidFill>
                          <a:latin typeface="Calibri" panose="020F0502020204030204" pitchFamily="34" charset="0"/>
                          <a:cs typeface="Calibri" panose="020F0502020204030204" pitchFamily="34" charset="0"/>
                        </a:rPr>
                        <a:t>Évaluer, juger, apprécier, expliquer, argumenter, expliquer, critiquer…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Parce que, étant donné que, comme, donc, or, par conséquent…</a:t>
                      </a:r>
                    </a:p>
                  </a:txBody>
                  <a:tcPr anchor="ctr">
                    <a:solidFill>
                      <a:srgbClr val="4F6059"/>
                    </a:solidFill>
                  </a:tcPr>
                </a:tc>
                <a:extLst>
                  <a:ext uri="{0D108BD9-81ED-4DB2-BD59-A6C34878D82A}">
                    <a16:rowId xmlns:a16="http://schemas.microsoft.com/office/drawing/2014/main" val="3368150017"/>
                  </a:ext>
                </a:extLst>
              </a:tr>
              <a:tr h="370840">
                <a:tc>
                  <a:txBody>
                    <a:bodyPr/>
                    <a:lstStyle/>
                    <a:p>
                      <a:pPr algn="l"/>
                      <a:r>
                        <a:rPr lang="fr-FR" sz="1800" b="1" i="0" dirty="0">
                          <a:solidFill>
                            <a:srgbClr val="A20305"/>
                          </a:solidFill>
                          <a:latin typeface="Calibri" panose="020F0502020204030204" pitchFamily="34" charset="0"/>
                          <a:cs typeface="Calibri" panose="020F0502020204030204" pitchFamily="34" charset="0"/>
                        </a:rPr>
                        <a:t>L’élève explique, verbalise ses démarches : réflexivité et métacognition</a:t>
                      </a:r>
                    </a:p>
                  </a:txBody>
                  <a:tcPr anchor="ctr">
                    <a:solidFill>
                      <a:srgbClr val="9DC1B3"/>
                    </a:solidFill>
                  </a:tcPr>
                </a:tc>
                <a:tc>
                  <a:txBody>
                    <a:bodyPr/>
                    <a:lstStyle/>
                    <a:p>
                      <a:pPr algn="l"/>
                      <a:r>
                        <a:rPr lang="fr-FR" sz="1600" b="0" i="0" dirty="0">
                          <a:solidFill>
                            <a:srgbClr val="3A4E6E"/>
                          </a:solidFill>
                          <a:latin typeface="Calibri" panose="020F0502020204030204" pitchFamily="34" charset="0"/>
                          <a:cs typeface="Calibri" panose="020F0502020204030204" pitchFamily="34" charset="0"/>
                        </a:rPr>
                        <a:t>Prises de conscience,</a:t>
                      </a:r>
                    </a:p>
                    <a:p>
                      <a:pPr algn="l"/>
                      <a:r>
                        <a:rPr lang="fr-FR" sz="1600" b="0" i="0" dirty="0">
                          <a:solidFill>
                            <a:srgbClr val="3A4E6E"/>
                          </a:solidFill>
                          <a:latin typeface="Calibri" panose="020F0502020204030204" pitchFamily="34" charset="0"/>
                          <a:cs typeface="Calibri" panose="020F0502020204030204" pitchFamily="34" charset="0"/>
                        </a:rPr>
                        <a:t>autoévaluation, connaissance de soi, estime de soi</a:t>
                      </a:r>
                    </a:p>
                  </a:txBody>
                  <a:tcPr anchor="ctr">
                    <a:solidFill>
                      <a:srgbClr val="3A4E6E"/>
                    </a:solidFill>
                  </a:tcPr>
                </a:tc>
                <a:tc>
                  <a:txBody>
                    <a:bodyPr/>
                    <a:lstStyle/>
                    <a:p>
                      <a:pPr algn="l"/>
                      <a:r>
                        <a:rPr lang="fr-FR" sz="1600" b="0" i="0" dirty="0">
                          <a:solidFill>
                            <a:srgbClr val="4F6059"/>
                          </a:solidFill>
                          <a:latin typeface="Calibri" panose="020F0502020204030204" pitchFamily="34" charset="0"/>
                          <a:cs typeface="Calibri" panose="020F0502020204030204" pitchFamily="34" charset="0"/>
                        </a:rPr>
                        <a:t>J’ai procédé ainsi…J’ai commencé par…J’ai obtenu un résultat intéressant parce que…</a:t>
                      </a:r>
                    </a:p>
                  </a:txBody>
                  <a:tcPr anchor="ctr">
                    <a:solidFill>
                      <a:srgbClr val="4F6059"/>
                    </a:solidFill>
                  </a:tcPr>
                </a:tc>
                <a:extLst>
                  <a:ext uri="{0D108BD9-81ED-4DB2-BD59-A6C34878D82A}">
                    <a16:rowId xmlns:a16="http://schemas.microsoft.com/office/drawing/2014/main" val="3671062699"/>
                  </a:ext>
                </a:extLst>
              </a:tr>
            </a:tbl>
          </a:graphicData>
        </a:graphic>
      </p:graphicFrame>
      <p:sp>
        <p:nvSpPr>
          <p:cNvPr id="4" name="ZoneTexte 3">
            <a:extLst>
              <a:ext uri="{FF2B5EF4-FFF2-40B4-BE49-F238E27FC236}">
                <a16:creationId xmlns:a16="http://schemas.microsoft.com/office/drawing/2014/main" id="{4454E502-0152-8F44-B37F-DB1EFD48AD85}"/>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LE LANGAGE STRUCTURE LA PENSÉE</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57-00" descr="57-00">
            <a:hlinkClick r:id="" action="ppaction://media"/>
            <a:extLst>
              <a:ext uri="{FF2B5EF4-FFF2-40B4-BE49-F238E27FC236}">
                <a16:creationId xmlns:a16="http://schemas.microsoft.com/office/drawing/2014/main" id="{D2399021-592A-904A-8672-F6C6B678AF6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88" y="3175"/>
            <a:ext cx="812800" cy="812800"/>
          </a:xfrm>
          <a:prstGeom prst="rect">
            <a:avLst/>
          </a:prstGeom>
        </p:spPr>
      </p:pic>
    </p:spTree>
    <p:extLst>
      <p:ext uri="{BB962C8B-B14F-4D97-AF65-F5344CB8AC3E}">
        <p14:creationId xmlns:p14="http://schemas.microsoft.com/office/powerpoint/2010/main" val="39933921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55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A91ADA-B049-BC4E-805E-9173502508EA}"/>
              </a:ext>
            </a:extLst>
          </p:cNvPr>
          <p:cNvSpPr>
            <a:spLocks noGrp="1"/>
          </p:cNvSpPr>
          <p:nvPr>
            <p:ph type="sldNum" sz="quarter" idx="10"/>
          </p:nvPr>
        </p:nvSpPr>
        <p:spPr/>
        <p:txBody>
          <a:bodyPr/>
          <a:lstStyle/>
          <a:p>
            <a:pPr>
              <a:defRPr/>
            </a:pPr>
            <a:fld id="{D3036D68-4E86-F94A-9456-7B26DF1855FE}" type="slidenum">
              <a:rPr lang="fr-BE" smtClean="0"/>
              <a:pPr>
                <a:defRPr/>
              </a:pPr>
              <a:t>58</a:t>
            </a:fld>
            <a:endParaRPr lang="fr-BE" dirty="0"/>
          </a:p>
        </p:txBody>
      </p:sp>
      <p:graphicFrame>
        <p:nvGraphicFramePr>
          <p:cNvPr id="3" name="Tableau 2">
            <a:extLst>
              <a:ext uri="{FF2B5EF4-FFF2-40B4-BE49-F238E27FC236}">
                <a16:creationId xmlns:a16="http://schemas.microsoft.com/office/drawing/2014/main" id="{AF803F7F-E884-DC40-8460-EF63C3D9D67B}"/>
              </a:ext>
            </a:extLst>
          </p:cNvPr>
          <p:cNvGraphicFramePr>
            <a:graphicFrameLocks noGrp="1"/>
          </p:cNvGraphicFramePr>
          <p:nvPr>
            <p:extLst>
              <p:ext uri="{D42A27DB-BD31-4B8C-83A1-F6EECF244321}">
                <p14:modId xmlns:p14="http://schemas.microsoft.com/office/powerpoint/2010/main" val="1752915802"/>
              </p:ext>
            </p:extLst>
          </p:nvPr>
        </p:nvGraphicFramePr>
        <p:xfrm>
          <a:off x="1478948" y="1170133"/>
          <a:ext cx="7116165" cy="5117712"/>
        </p:xfrm>
        <a:graphic>
          <a:graphicData uri="http://schemas.openxmlformats.org/drawingml/2006/table">
            <a:tbl>
              <a:tblPr bandRow="1">
                <a:tableStyleId>{5C22544A-7EE6-4342-B048-85BDC9FD1C3A}</a:tableStyleId>
              </a:tblPr>
              <a:tblGrid>
                <a:gridCol w="1963499">
                  <a:extLst>
                    <a:ext uri="{9D8B030D-6E8A-4147-A177-3AD203B41FA5}">
                      <a16:colId xmlns:a16="http://schemas.microsoft.com/office/drawing/2014/main" val="3963312116"/>
                    </a:ext>
                  </a:extLst>
                </a:gridCol>
                <a:gridCol w="2528047">
                  <a:extLst>
                    <a:ext uri="{9D8B030D-6E8A-4147-A177-3AD203B41FA5}">
                      <a16:colId xmlns:a16="http://schemas.microsoft.com/office/drawing/2014/main" val="3870802489"/>
                    </a:ext>
                  </a:extLst>
                </a:gridCol>
                <a:gridCol w="2624619">
                  <a:extLst>
                    <a:ext uri="{9D8B030D-6E8A-4147-A177-3AD203B41FA5}">
                      <a16:colId xmlns:a16="http://schemas.microsoft.com/office/drawing/2014/main" val="4152857687"/>
                    </a:ext>
                  </a:extLst>
                </a:gridCol>
              </a:tblGrid>
              <a:tr h="0">
                <a:tc rowSpan="4">
                  <a:txBody>
                    <a:bodyPr/>
                    <a:lstStyle/>
                    <a:p>
                      <a:pPr algn="l"/>
                      <a:r>
                        <a:rPr lang="fr-FR" sz="1800" b="1" i="0" dirty="0">
                          <a:solidFill>
                            <a:schemeClr val="bg1"/>
                          </a:solidFill>
                          <a:latin typeface="Calibri" panose="020F0502020204030204" pitchFamily="34" charset="0"/>
                          <a:cs typeface="Calibri" panose="020F0502020204030204" pitchFamily="34" charset="0"/>
                        </a:rPr>
                        <a:t>L’élève met en place des démarches mentales</a:t>
                      </a:r>
                    </a:p>
                    <a:p>
                      <a:pPr algn="l"/>
                      <a:endParaRPr lang="fr-FR" sz="1800" b="1" i="0" dirty="0">
                        <a:solidFill>
                          <a:schemeClr val="bg1"/>
                        </a:solidFill>
                        <a:latin typeface="Calibri" panose="020F0502020204030204" pitchFamily="34" charset="0"/>
                        <a:cs typeface="Calibri" panose="020F0502020204030204" pitchFamily="34" charset="0"/>
                      </a:endParaRPr>
                    </a:p>
                  </a:txBody>
                  <a:tcPr>
                    <a:solidFill>
                      <a:srgbClr val="9DC1B3"/>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Catégoriser, classer, identifier, nommer, comparer, faire des liens, décrire…</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C’est comme, il a, il n’a pas, il est, il n’est pas, il a autant que…</a:t>
                      </a:r>
                    </a:p>
                  </a:txBody>
                  <a:tcPr anchor="ctr">
                    <a:solidFill>
                      <a:srgbClr val="4F6059"/>
                    </a:solidFill>
                  </a:tcPr>
                </a:tc>
                <a:extLst>
                  <a:ext uri="{0D108BD9-81ED-4DB2-BD59-A6C34878D82A}">
                    <a16:rowId xmlns:a16="http://schemas.microsoft.com/office/drawing/2014/main" val="1390652443"/>
                  </a:ext>
                </a:extLst>
              </a:tr>
              <a:tr h="4847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eaLnBrk="1" fontAlgn="auto" latinLnBrk="0" hangingPunct="1">
                        <a:lnSpc>
                          <a:spcPct val="100000"/>
                        </a:lnSpc>
                        <a:spcBef>
                          <a:spcPts val="0"/>
                        </a:spcBef>
                        <a:spcAft>
                          <a:spcPts val="0"/>
                        </a:spcAft>
                        <a:buClrTx/>
                        <a:buSzTx/>
                        <a:buFontTx/>
                        <a:buNone/>
                        <a:tabLst/>
                        <a:defRPr/>
                      </a:pPr>
                      <a:r>
                        <a:rPr lang="fr-FR" sz="1600" b="0" i="0" dirty="0">
                          <a:solidFill>
                            <a:srgbClr val="3A4E6E"/>
                          </a:solidFill>
                          <a:latin typeface="Calibri" panose="020F0502020204030204" pitchFamily="34" charset="0"/>
                          <a:cs typeface="Calibri" panose="020F0502020204030204" pitchFamily="34" charset="0"/>
                        </a:rPr>
                        <a:t>Ordonner, interpréter, questionner, hiérarchiser…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Si…alors, étant donné que… finalement, ensuite, avant, après…</a:t>
                      </a:r>
                    </a:p>
                  </a:txBody>
                  <a:tcPr anchor="ctr">
                    <a:solidFill>
                      <a:srgbClr val="4F6059"/>
                    </a:solidFill>
                  </a:tcPr>
                </a:tc>
                <a:extLst>
                  <a:ext uri="{0D108BD9-81ED-4DB2-BD59-A6C34878D82A}">
                    <a16:rowId xmlns:a16="http://schemas.microsoft.com/office/drawing/2014/main" val="1444763439"/>
                  </a:ext>
                </a:extLst>
              </a:tr>
              <a:tr h="236668">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rtl="0" eaLnBrk="1" fontAlgn="auto" latinLnBrk="0" hangingPunct="1">
                        <a:lnSpc>
                          <a:spcPct val="100000"/>
                        </a:lnSpc>
                        <a:spcBef>
                          <a:spcPts val="0"/>
                        </a:spcBef>
                        <a:spcAft>
                          <a:spcPts val="0"/>
                        </a:spcAft>
                        <a:buClrTx/>
                        <a:buSzTx/>
                        <a:buFontTx/>
                        <a:buNone/>
                        <a:tabLst/>
                        <a:defRPr/>
                      </a:pPr>
                      <a:r>
                        <a:rPr lang="fr-FR" sz="1600" b="0" i="0" dirty="0">
                          <a:solidFill>
                            <a:srgbClr val="3A4E6E"/>
                          </a:solidFill>
                          <a:latin typeface="Calibri" panose="020F0502020204030204" pitchFamily="34" charset="0"/>
                          <a:cs typeface="Calibri" panose="020F0502020204030204" pitchFamily="34" charset="0"/>
                        </a:rPr>
                        <a:t>Modéliser, représenter, schématiser, généraliser, contextualiser…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Graphiques, schémas, modèles (systèmes sémiotiques)</a:t>
                      </a:r>
                    </a:p>
                  </a:txBody>
                  <a:tcPr anchor="ctr">
                    <a:solidFill>
                      <a:srgbClr val="4F6059"/>
                    </a:solidFill>
                  </a:tcPr>
                </a:tc>
                <a:extLst>
                  <a:ext uri="{0D108BD9-81ED-4DB2-BD59-A6C34878D82A}">
                    <a16:rowId xmlns:a16="http://schemas.microsoft.com/office/drawing/2014/main" val="403356353"/>
                  </a:ext>
                </a:extLst>
              </a:tr>
              <a:tr h="9419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algn="l"/>
                      <a:r>
                        <a:rPr lang="fr-FR" sz="1600" b="0" i="0" dirty="0">
                          <a:solidFill>
                            <a:srgbClr val="3A4E6E"/>
                          </a:solidFill>
                          <a:latin typeface="Calibri" panose="020F0502020204030204" pitchFamily="34" charset="0"/>
                          <a:cs typeface="Calibri" panose="020F0502020204030204" pitchFamily="34" charset="0"/>
                        </a:rPr>
                        <a:t>Évaluer, juger, apprécier, expliquer, argumenter, expliquer, critiquer…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Parce que, étant donné que, comme, donc, or, par conséquent…</a:t>
                      </a:r>
                    </a:p>
                  </a:txBody>
                  <a:tcPr anchor="ctr">
                    <a:solidFill>
                      <a:srgbClr val="4F6059"/>
                    </a:solidFill>
                  </a:tcPr>
                </a:tc>
                <a:extLst>
                  <a:ext uri="{0D108BD9-81ED-4DB2-BD59-A6C34878D82A}">
                    <a16:rowId xmlns:a16="http://schemas.microsoft.com/office/drawing/2014/main" val="3368150017"/>
                  </a:ext>
                </a:extLst>
              </a:tr>
              <a:tr h="370840">
                <a:tc>
                  <a:txBody>
                    <a:bodyPr/>
                    <a:lstStyle/>
                    <a:p>
                      <a:pPr algn="l"/>
                      <a:r>
                        <a:rPr lang="fr-FR" sz="1800" b="1" i="0" dirty="0">
                          <a:solidFill>
                            <a:srgbClr val="A20305"/>
                          </a:solidFill>
                          <a:latin typeface="Calibri" panose="020F0502020204030204" pitchFamily="34" charset="0"/>
                          <a:cs typeface="Calibri" panose="020F0502020204030204" pitchFamily="34" charset="0"/>
                        </a:rPr>
                        <a:t>L’élève explique, verbalise ses démarches : réflexivité et métacognition</a:t>
                      </a:r>
                    </a:p>
                  </a:txBody>
                  <a:tcPr anchor="ctr">
                    <a:solidFill>
                      <a:srgbClr val="9DC1B3"/>
                    </a:solidFill>
                  </a:tcPr>
                </a:tc>
                <a:tc>
                  <a:txBody>
                    <a:bodyPr/>
                    <a:lstStyle/>
                    <a:p>
                      <a:pPr algn="l"/>
                      <a:r>
                        <a:rPr lang="fr-FR" sz="1600" b="0" i="0" dirty="0">
                          <a:solidFill>
                            <a:srgbClr val="3A4E6E"/>
                          </a:solidFill>
                          <a:latin typeface="Calibri" panose="020F0502020204030204" pitchFamily="34" charset="0"/>
                          <a:cs typeface="Calibri" panose="020F0502020204030204" pitchFamily="34" charset="0"/>
                        </a:rPr>
                        <a:t>Prises de conscience,</a:t>
                      </a:r>
                    </a:p>
                    <a:p>
                      <a:pPr algn="l"/>
                      <a:r>
                        <a:rPr lang="fr-FR" sz="1600" b="0" i="0" dirty="0">
                          <a:solidFill>
                            <a:srgbClr val="3A4E6E"/>
                          </a:solidFill>
                          <a:latin typeface="Calibri" panose="020F0502020204030204" pitchFamily="34" charset="0"/>
                          <a:cs typeface="Calibri" panose="020F0502020204030204" pitchFamily="34" charset="0"/>
                        </a:rPr>
                        <a:t>autoévaluation, connaissance de soi, estime de soi</a:t>
                      </a:r>
                    </a:p>
                  </a:txBody>
                  <a:tcPr anchor="ctr">
                    <a:solidFill>
                      <a:srgbClr val="3A4E6E"/>
                    </a:solidFill>
                  </a:tcPr>
                </a:tc>
                <a:tc>
                  <a:txBody>
                    <a:bodyPr/>
                    <a:lstStyle/>
                    <a:p>
                      <a:pPr algn="l"/>
                      <a:r>
                        <a:rPr lang="fr-FR" sz="1600" b="0" i="0" dirty="0">
                          <a:solidFill>
                            <a:srgbClr val="4F6059"/>
                          </a:solidFill>
                          <a:latin typeface="Calibri" panose="020F0502020204030204" pitchFamily="34" charset="0"/>
                          <a:cs typeface="Calibri" panose="020F0502020204030204" pitchFamily="34" charset="0"/>
                        </a:rPr>
                        <a:t>J’ai procédé ainsi…J’ai commencé par…J’ai obtenu un résultat intéressant parce que…</a:t>
                      </a:r>
                    </a:p>
                  </a:txBody>
                  <a:tcPr anchor="ctr">
                    <a:solidFill>
                      <a:srgbClr val="4F6059"/>
                    </a:solidFill>
                  </a:tcPr>
                </a:tc>
                <a:extLst>
                  <a:ext uri="{0D108BD9-81ED-4DB2-BD59-A6C34878D82A}">
                    <a16:rowId xmlns:a16="http://schemas.microsoft.com/office/drawing/2014/main" val="3671062699"/>
                  </a:ext>
                </a:extLst>
              </a:tr>
            </a:tbl>
          </a:graphicData>
        </a:graphic>
      </p:graphicFrame>
      <p:sp>
        <p:nvSpPr>
          <p:cNvPr id="4" name="ZoneTexte 3">
            <a:extLst>
              <a:ext uri="{FF2B5EF4-FFF2-40B4-BE49-F238E27FC236}">
                <a16:creationId xmlns:a16="http://schemas.microsoft.com/office/drawing/2014/main" id="{4454E502-0152-8F44-B37F-DB1EFD48AD85}"/>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LE LANGAGE STRUCTURE LA PENSÉE</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58-00" descr="58-00">
            <a:hlinkClick r:id="" action="ppaction://media"/>
            <a:extLst>
              <a:ext uri="{FF2B5EF4-FFF2-40B4-BE49-F238E27FC236}">
                <a16:creationId xmlns:a16="http://schemas.microsoft.com/office/drawing/2014/main" id="{7A5F6B5A-419D-CA4F-8E8D-EAF5857ABC7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4763"/>
            <a:ext cx="812800" cy="812800"/>
          </a:xfrm>
          <a:prstGeom prst="rect">
            <a:avLst/>
          </a:prstGeom>
        </p:spPr>
      </p:pic>
    </p:spTree>
    <p:extLst>
      <p:ext uri="{BB962C8B-B14F-4D97-AF65-F5344CB8AC3E}">
        <p14:creationId xmlns:p14="http://schemas.microsoft.com/office/powerpoint/2010/main" val="42648632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14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A91ADA-B049-BC4E-805E-9173502508EA}"/>
              </a:ext>
            </a:extLst>
          </p:cNvPr>
          <p:cNvSpPr>
            <a:spLocks noGrp="1"/>
          </p:cNvSpPr>
          <p:nvPr>
            <p:ph type="sldNum" sz="quarter" idx="10"/>
          </p:nvPr>
        </p:nvSpPr>
        <p:spPr/>
        <p:txBody>
          <a:bodyPr/>
          <a:lstStyle/>
          <a:p>
            <a:pPr>
              <a:defRPr/>
            </a:pPr>
            <a:fld id="{D3036D68-4E86-F94A-9456-7B26DF1855FE}" type="slidenum">
              <a:rPr lang="fr-BE" smtClean="0"/>
              <a:pPr>
                <a:defRPr/>
              </a:pPr>
              <a:t>59</a:t>
            </a:fld>
            <a:endParaRPr lang="fr-BE" dirty="0"/>
          </a:p>
        </p:txBody>
      </p:sp>
      <p:graphicFrame>
        <p:nvGraphicFramePr>
          <p:cNvPr id="3" name="Tableau 2">
            <a:extLst>
              <a:ext uri="{FF2B5EF4-FFF2-40B4-BE49-F238E27FC236}">
                <a16:creationId xmlns:a16="http://schemas.microsoft.com/office/drawing/2014/main" id="{AF803F7F-E884-DC40-8460-EF63C3D9D67B}"/>
              </a:ext>
            </a:extLst>
          </p:cNvPr>
          <p:cNvGraphicFramePr>
            <a:graphicFrameLocks noGrp="1"/>
          </p:cNvGraphicFramePr>
          <p:nvPr>
            <p:extLst>
              <p:ext uri="{D42A27DB-BD31-4B8C-83A1-F6EECF244321}">
                <p14:modId xmlns:p14="http://schemas.microsoft.com/office/powerpoint/2010/main" val="4032034824"/>
              </p:ext>
            </p:extLst>
          </p:nvPr>
        </p:nvGraphicFramePr>
        <p:xfrm>
          <a:off x="1478948" y="1170133"/>
          <a:ext cx="7116165" cy="5117712"/>
        </p:xfrm>
        <a:graphic>
          <a:graphicData uri="http://schemas.openxmlformats.org/drawingml/2006/table">
            <a:tbl>
              <a:tblPr bandRow="1">
                <a:tableStyleId>{5C22544A-7EE6-4342-B048-85BDC9FD1C3A}</a:tableStyleId>
              </a:tblPr>
              <a:tblGrid>
                <a:gridCol w="1963499">
                  <a:extLst>
                    <a:ext uri="{9D8B030D-6E8A-4147-A177-3AD203B41FA5}">
                      <a16:colId xmlns:a16="http://schemas.microsoft.com/office/drawing/2014/main" val="3963312116"/>
                    </a:ext>
                  </a:extLst>
                </a:gridCol>
                <a:gridCol w="2528047">
                  <a:extLst>
                    <a:ext uri="{9D8B030D-6E8A-4147-A177-3AD203B41FA5}">
                      <a16:colId xmlns:a16="http://schemas.microsoft.com/office/drawing/2014/main" val="3870802489"/>
                    </a:ext>
                  </a:extLst>
                </a:gridCol>
                <a:gridCol w="2624619">
                  <a:extLst>
                    <a:ext uri="{9D8B030D-6E8A-4147-A177-3AD203B41FA5}">
                      <a16:colId xmlns:a16="http://schemas.microsoft.com/office/drawing/2014/main" val="4152857687"/>
                    </a:ext>
                  </a:extLst>
                </a:gridCol>
              </a:tblGrid>
              <a:tr h="0">
                <a:tc rowSpan="4">
                  <a:txBody>
                    <a:bodyPr/>
                    <a:lstStyle/>
                    <a:p>
                      <a:pPr algn="l"/>
                      <a:r>
                        <a:rPr lang="fr-FR" sz="1800" b="1" i="0" dirty="0">
                          <a:solidFill>
                            <a:schemeClr val="bg1"/>
                          </a:solidFill>
                          <a:latin typeface="Calibri" panose="020F0502020204030204" pitchFamily="34" charset="0"/>
                          <a:cs typeface="Calibri" panose="020F0502020204030204" pitchFamily="34" charset="0"/>
                        </a:rPr>
                        <a:t>L’élève met en place des démarches mentales</a:t>
                      </a:r>
                    </a:p>
                    <a:p>
                      <a:pPr algn="l"/>
                      <a:endParaRPr lang="fr-FR" sz="1800" b="1" i="0" dirty="0">
                        <a:solidFill>
                          <a:schemeClr val="bg1"/>
                        </a:solidFill>
                        <a:latin typeface="Calibri" panose="020F0502020204030204" pitchFamily="34" charset="0"/>
                        <a:cs typeface="Calibri" panose="020F0502020204030204" pitchFamily="34" charset="0"/>
                      </a:endParaRPr>
                    </a:p>
                  </a:txBody>
                  <a:tcPr>
                    <a:solidFill>
                      <a:srgbClr val="9DC1B3"/>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Catégoriser, classer, identifier, nommer, comparer, faire des liens, décrire…</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C’est comme, il a, il n’a pas, il est, il n’est pas, il a autant que…</a:t>
                      </a:r>
                    </a:p>
                  </a:txBody>
                  <a:tcPr anchor="ctr">
                    <a:solidFill>
                      <a:srgbClr val="4F6059"/>
                    </a:solidFill>
                  </a:tcPr>
                </a:tc>
                <a:extLst>
                  <a:ext uri="{0D108BD9-81ED-4DB2-BD59-A6C34878D82A}">
                    <a16:rowId xmlns:a16="http://schemas.microsoft.com/office/drawing/2014/main" val="1390652443"/>
                  </a:ext>
                </a:extLst>
              </a:tr>
              <a:tr h="4847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eaLnBrk="1" fontAlgn="auto" latinLnBrk="0" hangingPunct="1">
                        <a:lnSpc>
                          <a:spcPct val="100000"/>
                        </a:lnSpc>
                        <a:spcBef>
                          <a:spcPts val="0"/>
                        </a:spcBef>
                        <a:spcAft>
                          <a:spcPts val="0"/>
                        </a:spcAft>
                        <a:buClrTx/>
                        <a:buSzTx/>
                        <a:buFontTx/>
                        <a:buNone/>
                        <a:tabLst/>
                        <a:defRPr/>
                      </a:pPr>
                      <a:r>
                        <a:rPr lang="fr-FR" sz="1600" b="0" i="0" dirty="0">
                          <a:solidFill>
                            <a:schemeClr val="bg1"/>
                          </a:solidFill>
                          <a:latin typeface="Calibri" panose="020F0502020204030204" pitchFamily="34" charset="0"/>
                          <a:cs typeface="Calibri" panose="020F0502020204030204" pitchFamily="34" charset="0"/>
                        </a:rPr>
                        <a:t>Ordonner, interpréter, questionner, hiérarchiser…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Si…alors, étant donné que… finalement, ensuite, avant, après…</a:t>
                      </a:r>
                    </a:p>
                  </a:txBody>
                  <a:tcPr anchor="ctr">
                    <a:solidFill>
                      <a:srgbClr val="4F6059"/>
                    </a:solidFill>
                  </a:tcPr>
                </a:tc>
                <a:extLst>
                  <a:ext uri="{0D108BD9-81ED-4DB2-BD59-A6C34878D82A}">
                    <a16:rowId xmlns:a16="http://schemas.microsoft.com/office/drawing/2014/main" val="1444763439"/>
                  </a:ext>
                </a:extLst>
              </a:tr>
              <a:tr h="236668">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rtl="0" eaLnBrk="1" fontAlgn="auto" latinLnBrk="0" hangingPunct="1">
                        <a:lnSpc>
                          <a:spcPct val="100000"/>
                        </a:lnSpc>
                        <a:spcBef>
                          <a:spcPts val="0"/>
                        </a:spcBef>
                        <a:spcAft>
                          <a:spcPts val="0"/>
                        </a:spcAft>
                        <a:buClrTx/>
                        <a:buSzTx/>
                        <a:buFontTx/>
                        <a:buNone/>
                        <a:tabLst/>
                        <a:defRPr/>
                      </a:pPr>
                      <a:r>
                        <a:rPr lang="fr-FR" sz="1600" b="0" i="0" dirty="0">
                          <a:solidFill>
                            <a:srgbClr val="3A4E6E"/>
                          </a:solidFill>
                          <a:latin typeface="Calibri" panose="020F0502020204030204" pitchFamily="34" charset="0"/>
                          <a:cs typeface="Calibri" panose="020F0502020204030204" pitchFamily="34" charset="0"/>
                        </a:rPr>
                        <a:t>Modéliser, représenter, schématiser, généraliser, contextualiser…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Graphiques, schémas, modèles (systèmes sémiotiques)</a:t>
                      </a:r>
                    </a:p>
                  </a:txBody>
                  <a:tcPr anchor="ctr">
                    <a:solidFill>
                      <a:srgbClr val="4F6059"/>
                    </a:solidFill>
                  </a:tcPr>
                </a:tc>
                <a:extLst>
                  <a:ext uri="{0D108BD9-81ED-4DB2-BD59-A6C34878D82A}">
                    <a16:rowId xmlns:a16="http://schemas.microsoft.com/office/drawing/2014/main" val="403356353"/>
                  </a:ext>
                </a:extLst>
              </a:tr>
              <a:tr h="9419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algn="l"/>
                      <a:r>
                        <a:rPr lang="fr-FR" sz="1600" b="0" i="0" dirty="0">
                          <a:solidFill>
                            <a:srgbClr val="3A4E6E"/>
                          </a:solidFill>
                          <a:latin typeface="Calibri" panose="020F0502020204030204" pitchFamily="34" charset="0"/>
                          <a:cs typeface="Calibri" panose="020F0502020204030204" pitchFamily="34" charset="0"/>
                        </a:rPr>
                        <a:t>Évaluer, juger, apprécier, expliquer, argumenter, expliquer, critiquer…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Parce que, étant donné que, comme, donc, or, par conséquent…</a:t>
                      </a:r>
                    </a:p>
                  </a:txBody>
                  <a:tcPr anchor="ctr">
                    <a:solidFill>
                      <a:srgbClr val="4F6059"/>
                    </a:solidFill>
                  </a:tcPr>
                </a:tc>
                <a:extLst>
                  <a:ext uri="{0D108BD9-81ED-4DB2-BD59-A6C34878D82A}">
                    <a16:rowId xmlns:a16="http://schemas.microsoft.com/office/drawing/2014/main" val="3368150017"/>
                  </a:ext>
                </a:extLst>
              </a:tr>
              <a:tr h="370840">
                <a:tc>
                  <a:txBody>
                    <a:bodyPr/>
                    <a:lstStyle/>
                    <a:p>
                      <a:pPr algn="l"/>
                      <a:r>
                        <a:rPr lang="fr-FR" sz="1800" b="1" i="0" dirty="0">
                          <a:solidFill>
                            <a:srgbClr val="A20305"/>
                          </a:solidFill>
                          <a:latin typeface="Calibri" panose="020F0502020204030204" pitchFamily="34" charset="0"/>
                          <a:cs typeface="Calibri" panose="020F0502020204030204" pitchFamily="34" charset="0"/>
                        </a:rPr>
                        <a:t>L’élève explique, verbalise ses démarches : réflexivité et métacognition</a:t>
                      </a:r>
                    </a:p>
                  </a:txBody>
                  <a:tcPr anchor="ctr">
                    <a:solidFill>
                      <a:srgbClr val="9DC1B3"/>
                    </a:solidFill>
                  </a:tcPr>
                </a:tc>
                <a:tc>
                  <a:txBody>
                    <a:bodyPr/>
                    <a:lstStyle/>
                    <a:p>
                      <a:pPr algn="l"/>
                      <a:r>
                        <a:rPr lang="fr-FR" sz="1600" b="0" i="0" dirty="0">
                          <a:solidFill>
                            <a:srgbClr val="3A4E6E"/>
                          </a:solidFill>
                          <a:latin typeface="Calibri" panose="020F0502020204030204" pitchFamily="34" charset="0"/>
                          <a:cs typeface="Calibri" panose="020F0502020204030204" pitchFamily="34" charset="0"/>
                        </a:rPr>
                        <a:t>Prises de conscience,</a:t>
                      </a:r>
                    </a:p>
                    <a:p>
                      <a:pPr algn="l"/>
                      <a:r>
                        <a:rPr lang="fr-FR" sz="1600" b="0" i="0" dirty="0">
                          <a:solidFill>
                            <a:srgbClr val="3A4E6E"/>
                          </a:solidFill>
                          <a:latin typeface="Calibri" panose="020F0502020204030204" pitchFamily="34" charset="0"/>
                          <a:cs typeface="Calibri" panose="020F0502020204030204" pitchFamily="34" charset="0"/>
                        </a:rPr>
                        <a:t>autoévaluation, connaissance de soi, estime de soi</a:t>
                      </a:r>
                    </a:p>
                  </a:txBody>
                  <a:tcPr anchor="ctr">
                    <a:solidFill>
                      <a:srgbClr val="3A4E6E"/>
                    </a:solidFill>
                  </a:tcPr>
                </a:tc>
                <a:tc>
                  <a:txBody>
                    <a:bodyPr/>
                    <a:lstStyle/>
                    <a:p>
                      <a:pPr algn="l"/>
                      <a:r>
                        <a:rPr lang="fr-FR" sz="1600" b="0" i="0" dirty="0">
                          <a:solidFill>
                            <a:srgbClr val="4F6059"/>
                          </a:solidFill>
                          <a:latin typeface="Calibri" panose="020F0502020204030204" pitchFamily="34" charset="0"/>
                          <a:cs typeface="Calibri" panose="020F0502020204030204" pitchFamily="34" charset="0"/>
                        </a:rPr>
                        <a:t>J’ai procédé ainsi…J’ai commencé par…J’ai obtenu un résultat intéressant parce que…</a:t>
                      </a:r>
                    </a:p>
                  </a:txBody>
                  <a:tcPr anchor="ctr">
                    <a:solidFill>
                      <a:srgbClr val="4F6059"/>
                    </a:solidFill>
                  </a:tcPr>
                </a:tc>
                <a:extLst>
                  <a:ext uri="{0D108BD9-81ED-4DB2-BD59-A6C34878D82A}">
                    <a16:rowId xmlns:a16="http://schemas.microsoft.com/office/drawing/2014/main" val="3671062699"/>
                  </a:ext>
                </a:extLst>
              </a:tr>
            </a:tbl>
          </a:graphicData>
        </a:graphic>
      </p:graphicFrame>
      <p:sp>
        <p:nvSpPr>
          <p:cNvPr id="4" name="ZoneTexte 3">
            <a:extLst>
              <a:ext uri="{FF2B5EF4-FFF2-40B4-BE49-F238E27FC236}">
                <a16:creationId xmlns:a16="http://schemas.microsoft.com/office/drawing/2014/main" id="{4454E502-0152-8F44-B37F-DB1EFD48AD85}"/>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LE LANGAGE STRUCTURE LA PENSÉE</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59-00" descr="59-00">
            <a:hlinkClick r:id="" action="ppaction://media"/>
            <a:extLst>
              <a:ext uri="{FF2B5EF4-FFF2-40B4-BE49-F238E27FC236}">
                <a16:creationId xmlns:a16="http://schemas.microsoft.com/office/drawing/2014/main" id="{217A21F9-4F80-FD4E-8F13-AB45BE0D948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4763"/>
            <a:ext cx="812800" cy="812800"/>
          </a:xfrm>
          <a:prstGeom prst="rect">
            <a:avLst/>
          </a:prstGeom>
        </p:spPr>
      </p:pic>
    </p:spTree>
    <p:extLst>
      <p:ext uri="{BB962C8B-B14F-4D97-AF65-F5344CB8AC3E}">
        <p14:creationId xmlns:p14="http://schemas.microsoft.com/office/powerpoint/2010/main" val="2648517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9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A91ADA-B049-BC4E-805E-9173502508EA}"/>
              </a:ext>
            </a:extLst>
          </p:cNvPr>
          <p:cNvSpPr>
            <a:spLocks noGrp="1"/>
          </p:cNvSpPr>
          <p:nvPr>
            <p:ph type="sldNum" sz="quarter" idx="10"/>
          </p:nvPr>
        </p:nvSpPr>
        <p:spPr/>
        <p:txBody>
          <a:bodyPr/>
          <a:lstStyle/>
          <a:p>
            <a:pPr>
              <a:defRPr/>
            </a:pPr>
            <a:fld id="{D3036D68-4E86-F94A-9456-7B26DF1855FE}" type="slidenum">
              <a:rPr lang="fr-BE" smtClean="0"/>
              <a:pPr>
                <a:defRPr/>
              </a:pPr>
              <a:t>60</a:t>
            </a:fld>
            <a:endParaRPr lang="fr-BE" dirty="0"/>
          </a:p>
        </p:txBody>
      </p:sp>
      <p:graphicFrame>
        <p:nvGraphicFramePr>
          <p:cNvPr id="3" name="Tableau 2">
            <a:extLst>
              <a:ext uri="{FF2B5EF4-FFF2-40B4-BE49-F238E27FC236}">
                <a16:creationId xmlns:a16="http://schemas.microsoft.com/office/drawing/2014/main" id="{AF803F7F-E884-DC40-8460-EF63C3D9D67B}"/>
              </a:ext>
            </a:extLst>
          </p:cNvPr>
          <p:cNvGraphicFramePr>
            <a:graphicFrameLocks noGrp="1"/>
          </p:cNvGraphicFramePr>
          <p:nvPr>
            <p:extLst>
              <p:ext uri="{D42A27DB-BD31-4B8C-83A1-F6EECF244321}">
                <p14:modId xmlns:p14="http://schemas.microsoft.com/office/powerpoint/2010/main" val="3321850693"/>
              </p:ext>
            </p:extLst>
          </p:nvPr>
        </p:nvGraphicFramePr>
        <p:xfrm>
          <a:off x="1478948" y="1170133"/>
          <a:ext cx="7116165" cy="5117712"/>
        </p:xfrm>
        <a:graphic>
          <a:graphicData uri="http://schemas.openxmlformats.org/drawingml/2006/table">
            <a:tbl>
              <a:tblPr bandRow="1">
                <a:tableStyleId>{5C22544A-7EE6-4342-B048-85BDC9FD1C3A}</a:tableStyleId>
              </a:tblPr>
              <a:tblGrid>
                <a:gridCol w="1963499">
                  <a:extLst>
                    <a:ext uri="{9D8B030D-6E8A-4147-A177-3AD203B41FA5}">
                      <a16:colId xmlns:a16="http://schemas.microsoft.com/office/drawing/2014/main" val="3963312116"/>
                    </a:ext>
                  </a:extLst>
                </a:gridCol>
                <a:gridCol w="2528047">
                  <a:extLst>
                    <a:ext uri="{9D8B030D-6E8A-4147-A177-3AD203B41FA5}">
                      <a16:colId xmlns:a16="http://schemas.microsoft.com/office/drawing/2014/main" val="3870802489"/>
                    </a:ext>
                  </a:extLst>
                </a:gridCol>
                <a:gridCol w="2624619">
                  <a:extLst>
                    <a:ext uri="{9D8B030D-6E8A-4147-A177-3AD203B41FA5}">
                      <a16:colId xmlns:a16="http://schemas.microsoft.com/office/drawing/2014/main" val="4152857687"/>
                    </a:ext>
                  </a:extLst>
                </a:gridCol>
              </a:tblGrid>
              <a:tr h="0">
                <a:tc rowSpan="4">
                  <a:txBody>
                    <a:bodyPr/>
                    <a:lstStyle/>
                    <a:p>
                      <a:pPr algn="l"/>
                      <a:r>
                        <a:rPr lang="fr-FR" sz="1800" b="1" i="0" dirty="0">
                          <a:solidFill>
                            <a:schemeClr val="bg1"/>
                          </a:solidFill>
                          <a:latin typeface="Calibri" panose="020F0502020204030204" pitchFamily="34" charset="0"/>
                          <a:cs typeface="Calibri" panose="020F0502020204030204" pitchFamily="34" charset="0"/>
                        </a:rPr>
                        <a:t>L’élève met en place des démarches mentales</a:t>
                      </a:r>
                    </a:p>
                    <a:p>
                      <a:pPr algn="l"/>
                      <a:endParaRPr lang="fr-FR" sz="1800" b="1" i="0" dirty="0">
                        <a:solidFill>
                          <a:schemeClr val="bg1"/>
                        </a:solidFill>
                        <a:latin typeface="Calibri" panose="020F0502020204030204" pitchFamily="34" charset="0"/>
                        <a:cs typeface="Calibri" panose="020F0502020204030204" pitchFamily="34" charset="0"/>
                      </a:endParaRPr>
                    </a:p>
                  </a:txBody>
                  <a:tcPr>
                    <a:solidFill>
                      <a:srgbClr val="9DC1B3"/>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Catégoriser, classer, identifier, nommer, comparer, faire des liens, décrire…</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C’est comme, il a, il n’a pas, il est, il n’est pas, il a autant que…</a:t>
                      </a:r>
                    </a:p>
                  </a:txBody>
                  <a:tcPr anchor="ctr">
                    <a:solidFill>
                      <a:srgbClr val="4F6059"/>
                    </a:solidFill>
                  </a:tcPr>
                </a:tc>
                <a:extLst>
                  <a:ext uri="{0D108BD9-81ED-4DB2-BD59-A6C34878D82A}">
                    <a16:rowId xmlns:a16="http://schemas.microsoft.com/office/drawing/2014/main" val="1390652443"/>
                  </a:ext>
                </a:extLst>
              </a:tr>
              <a:tr h="4847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eaLnBrk="1" fontAlgn="auto" latinLnBrk="0" hangingPunct="1">
                        <a:lnSpc>
                          <a:spcPct val="100000"/>
                        </a:lnSpc>
                        <a:spcBef>
                          <a:spcPts val="0"/>
                        </a:spcBef>
                        <a:spcAft>
                          <a:spcPts val="0"/>
                        </a:spcAft>
                        <a:buClrTx/>
                        <a:buSzTx/>
                        <a:buFontTx/>
                        <a:buNone/>
                        <a:tabLst/>
                        <a:defRPr/>
                      </a:pPr>
                      <a:r>
                        <a:rPr lang="fr-FR" sz="1600" b="0" i="0" dirty="0">
                          <a:solidFill>
                            <a:schemeClr val="bg1"/>
                          </a:solidFill>
                          <a:latin typeface="Calibri" panose="020F0502020204030204" pitchFamily="34" charset="0"/>
                          <a:cs typeface="Calibri" panose="020F0502020204030204" pitchFamily="34" charset="0"/>
                        </a:rPr>
                        <a:t>Ordonner, interpréter, questionner, hiérarchiser…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Si…alors, étant donné que… finalement, ensuite, avant, après…</a:t>
                      </a:r>
                    </a:p>
                  </a:txBody>
                  <a:tcPr anchor="ctr">
                    <a:solidFill>
                      <a:srgbClr val="4F6059"/>
                    </a:solidFill>
                  </a:tcPr>
                </a:tc>
                <a:extLst>
                  <a:ext uri="{0D108BD9-81ED-4DB2-BD59-A6C34878D82A}">
                    <a16:rowId xmlns:a16="http://schemas.microsoft.com/office/drawing/2014/main" val="1444763439"/>
                  </a:ext>
                </a:extLst>
              </a:tr>
              <a:tr h="236668">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rtl="0" eaLnBrk="1" fontAlgn="auto" latinLnBrk="0" hangingPunct="1">
                        <a:lnSpc>
                          <a:spcPct val="100000"/>
                        </a:lnSpc>
                        <a:spcBef>
                          <a:spcPts val="0"/>
                        </a:spcBef>
                        <a:spcAft>
                          <a:spcPts val="0"/>
                        </a:spcAft>
                        <a:buClrTx/>
                        <a:buSzTx/>
                        <a:buFontTx/>
                        <a:buNone/>
                        <a:tabLst/>
                        <a:defRPr/>
                      </a:pPr>
                      <a:r>
                        <a:rPr lang="fr-FR" sz="1600" b="0" i="0" dirty="0">
                          <a:solidFill>
                            <a:srgbClr val="3A4E6E"/>
                          </a:solidFill>
                          <a:latin typeface="Calibri" panose="020F0502020204030204" pitchFamily="34" charset="0"/>
                          <a:cs typeface="Calibri" panose="020F0502020204030204" pitchFamily="34" charset="0"/>
                        </a:rPr>
                        <a:t>Modéliser, représenter, schématiser, généraliser, contextualiser…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Graphiques, schémas, modèles (systèmes sémiotiques)</a:t>
                      </a:r>
                    </a:p>
                  </a:txBody>
                  <a:tcPr anchor="ctr">
                    <a:solidFill>
                      <a:srgbClr val="4F6059"/>
                    </a:solidFill>
                  </a:tcPr>
                </a:tc>
                <a:extLst>
                  <a:ext uri="{0D108BD9-81ED-4DB2-BD59-A6C34878D82A}">
                    <a16:rowId xmlns:a16="http://schemas.microsoft.com/office/drawing/2014/main" val="403356353"/>
                  </a:ext>
                </a:extLst>
              </a:tr>
              <a:tr h="9419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algn="l"/>
                      <a:r>
                        <a:rPr lang="fr-FR" sz="1600" b="0" i="0" dirty="0">
                          <a:solidFill>
                            <a:srgbClr val="3A4E6E"/>
                          </a:solidFill>
                          <a:latin typeface="Calibri" panose="020F0502020204030204" pitchFamily="34" charset="0"/>
                          <a:cs typeface="Calibri" panose="020F0502020204030204" pitchFamily="34" charset="0"/>
                        </a:rPr>
                        <a:t>Évaluer, juger, apprécier, expliquer, argumenter, expliquer, critiquer…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Parce que, étant donné que, comme, donc, or, par conséquent…</a:t>
                      </a:r>
                    </a:p>
                  </a:txBody>
                  <a:tcPr anchor="ctr">
                    <a:solidFill>
                      <a:srgbClr val="4F6059"/>
                    </a:solidFill>
                  </a:tcPr>
                </a:tc>
                <a:extLst>
                  <a:ext uri="{0D108BD9-81ED-4DB2-BD59-A6C34878D82A}">
                    <a16:rowId xmlns:a16="http://schemas.microsoft.com/office/drawing/2014/main" val="3368150017"/>
                  </a:ext>
                </a:extLst>
              </a:tr>
              <a:tr h="370840">
                <a:tc>
                  <a:txBody>
                    <a:bodyPr/>
                    <a:lstStyle/>
                    <a:p>
                      <a:pPr algn="l"/>
                      <a:r>
                        <a:rPr lang="fr-FR" sz="1800" b="1" i="0" dirty="0">
                          <a:solidFill>
                            <a:srgbClr val="A20305"/>
                          </a:solidFill>
                          <a:latin typeface="Calibri" panose="020F0502020204030204" pitchFamily="34" charset="0"/>
                          <a:cs typeface="Calibri" panose="020F0502020204030204" pitchFamily="34" charset="0"/>
                        </a:rPr>
                        <a:t>L’élève explique, verbalise ses démarches: réflexivité et métacognition</a:t>
                      </a:r>
                    </a:p>
                  </a:txBody>
                  <a:tcPr anchor="ctr">
                    <a:solidFill>
                      <a:srgbClr val="9DC1B3"/>
                    </a:solidFill>
                  </a:tcPr>
                </a:tc>
                <a:tc>
                  <a:txBody>
                    <a:bodyPr/>
                    <a:lstStyle/>
                    <a:p>
                      <a:pPr algn="l"/>
                      <a:r>
                        <a:rPr lang="fr-FR" sz="1600" b="0" i="0" dirty="0">
                          <a:solidFill>
                            <a:srgbClr val="3A4E6E"/>
                          </a:solidFill>
                          <a:latin typeface="Calibri" panose="020F0502020204030204" pitchFamily="34" charset="0"/>
                          <a:cs typeface="Calibri" panose="020F0502020204030204" pitchFamily="34" charset="0"/>
                        </a:rPr>
                        <a:t>Prises de conscience,</a:t>
                      </a:r>
                    </a:p>
                    <a:p>
                      <a:pPr algn="l"/>
                      <a:r>
                        <a:rPr lang="fr-FR" sz="1600" b="0" i="0" dirty="0">
                          <a:solidFill>
                            <a:srgbClr val="3A4E6E"/>
                          </a:solidFill>
                          <a:latin typeface="Calibri" panose="020F0502020204030204" pitchFamily="34" charset="0"/>
                          <a:cs typeface="Calibri" panose="020F0502020204030204" pitchFamily="34" charset="0"/>
                        </a:rPr>
                        <a:t>autoévaluation, connaissance de soi, estime de soi</a:t>
                      </a:r>
                    </a:p>
                  </a:txBody>
                  <a:tcPr anchor="ctr">
                    <a:solidFill>
                      <a:srgbClr val="3A4E6E"/>
                    </a:solidFill>
                  </a:tcPr>
                </a:tc>
                <a:tc>
                  <a:txBody>
                    <a:bodyPr/>
                    <a:lstStyle/>
                    <a:p>
                      <a:pPr algn="l"/>
                      <a:r>
                        <a:rPr lang="fr-FR" sz="1600" b="0" i="0" dirty="0">
                          <a:solidFill>
                            <a:srgbClr val="4F6059"/>
                          </a:solidFill>
                          <a:latin typeface="Calibri" panose="020F0502020204030204" pitchFamily="34" charset="0"/>
                          <a:cs typeface="Calibri" panose="020F0502020204030204" pitchFamily="34" charset="0"/>
                        </a:rPr>
                        <a:t>J’ai procédé ainsi…J’ai commencé par…J’ai obtenu un résultat intéressant parce que…</a:t>
                      </a:r>
                    </a:p>
                  </a:txBody>
                  <a:tcPr anchor="ctr">
                    <a:solidFill>
                      <a:srgbClr val="4F6059"/>
                    </a:solidFill>
                  </a:tcPr>
                </a:tc>
                <a:extLst>
                  <a:ext uri="{0D108BD9-81ED-4DB2-BD59-A6C34878D82A}">
                    <a16:rowId xmlns:a16="http://schemas.microsoft.com/office/drawing/2014/main" val="3671062699"/>
                  </a:ext>
                </a:extLst>
              </a:tr>
            </a:tbl>
          </a:graphicData>
        </a:graphic>
      </p:graphicFrame>
      <p:sp>
        <p:nvSpPr>
          <p:cNvPr id="4" name="ZoneTexte 3">
            <a:extLst>
              <a:ext uri="{FF2B5EF4-FFF2-40B4-BE49-F238E27FC236}">
                <a16:creationId xmlns:a16="http://schemas.microsoft.com/office/drawing/2014/main" id="{4454E502-0152-8F44-B37F-DB1EFD48AD85}"/>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LE LANGAGE STRUCTURE LA PENSÉE</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60-00" descr="60-00">
            <a:hlinkClick r:id="" action="ppaction://media"/>
            <a:extLst>
              <a:ext uri="{FF2B5EF4-FFF2-40B4-BE49-F238E27FC236}">
                <a16:creationId xmlns:a16="http://schemas.microsoft.com/office/drawing/2014/main" id="{E40EB0B5-473A-4F42-A47E-977503FACD5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88" y="6350"/>
            <a:ext cx="812800" cy="812800"/>
          </a:xfrm>
          <a:prstGeom prst="rect">
            <a:avLst/>
          </a:prstGeom>
        </p:spPr>
      </p:pic>
    </p:spTree>
    <p:extLst>
      <p:ext uri="{BB962C8B-B14F-4D97-AF65-F5344CB8AC3E}">
        <p14:creationId xmlns:p14="http://schemas.microsoft.com/office/powerpoint/2010/main" val="2480237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79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A91ADA-B049-BC4E-805E-9173502508EA}"/>
              </a:ext>
            </a:extLst>
          </p:cNvPr>
          <p:cNvSpPr>
            <a:spLocks noGrp="1"/>
          </p:cNvSpPr>
          <p:nvPr>
            <p:ph type="sldNum" sz="quarter" idx="10"/>
          </p:nvPr>
        </p:nvSpPr>
        <p:spPr/>
        <p:txBody>
          <a:bodyPr/>
          <a:lstStyle/>
          <a:p>
            <a:pPr>
              <a:defRPr/>
            </a:pPr>
            <a:fld id="{D3036D68-4E86-F94A-9456-7B26DF1855FE}" type="slidenum">
              <a:rPr lang="fr-BE" smtClean="0"/>
              <a:pPr>
                <a:defRPr/>
              </a:pPr>
              <a:t>61</a:t>
            </a:fld>
            <a:endParaRPr lang="fr-BE" dirty="0"/>
          </a:p>
        </p:txBody>
      </p:sp>
      <p:graphicFrame>
        <p:nvGraphicFramePr>
          <p:cNvPr id="3" name="Tableau 2">
            <a:extLst>
              <a:ext uri="{FF2B5EF4-FFF2-40B4-BE49-F238E27FC236}">
                <a16:creationId xmlns:a16="http://schemas.microsoft.com/office/drawing/2014/main" id="{AF803F7F-E884-DC40-8460-EF63C3D9D67B}"/>
              </a:ext>
            </a:extLst>
          </p:cNvPr>
          <p:cNvGraphicFramePr>
            <a:graphicFrameLocks noGrp="1"/>
          </p:cNvGraphicFramePr>
          <p:nvPr>
            <p:extLst>
              <p:ext uri="{D42A27DB-BD31-4B8C-83A1-F6EECF244321}">
                <p14:modId xmlns:p14="http://schemas.microsoft.com/office/powerpoint/2010/main" val="4024294212"/>
              </p:ext>
            </p:extLst>
          </p:nvPr>
        </p:nvGraphicFramePr>
        <p:xfrm>
          <a:off x="1478948" y="1170133"/>
          <a:ext cx="7116165" cy="5117712"/>
        </p:xfrm>
        <a:graphic>
          <a:graphicData uri="http://schemas.openxmlformats.org/drawingml/2006/table">
            <a:tbl>
              <a:tblPr bandRow="1">
                <a:tableStyleId>{5C22544A-7EE6-4342-B048-85BDC9FD1C3A}</a:tableStyleId>
              </a:tblPr>
              <a:tblGrid>
                <a:gridCol w="1963499">
                  <a:extLst>
                    <a:ext uri="{9D8B030D-6E8A-4147-A177-3AD203B41FA5}">
                      <a16:colId xmlns:a16="http://schemas.microsoft.com/office/drawing/2014/main" val="3963312116"/>
                    </a:ext>
                  </a:extLst>
                </a:gridCol>
                <a:gridCol w="2528047">
                  <a:extLst>
                    <a:ext uri="{9D8B030D-6E8A-4147-A177-3AD203B41FA5}">
                      <a16:colId xmlns:a16="http://schemas.microsoft.com/office/drawing/2014/main" val="3870802489"/>
                    </a:ext>
                  </a:extLst>
                </a:gridCol>
                <a:gridCol w="2624619">
                  <a:extLst>
                    <a:ext uri="{9D8B030D-6E8A-4147-A177-3AD203B41FA5}">
                      <a16:colId xmlns:a16="http://schemas.microsoft.com/office/drawing/2014/main" val="4152857687"/>
                    </a:ext>
                  </a:extLst>
                </a:gridCol>
              </a:tblGrid>
              <a:tr h="0">
                <a:tc rowSpan="4">
                  <a:txBody>
                    <a:bodyPr/>
                    <a:lstStyle/>
                    <a:p>
                      <a:pPr algn="l"/>
                      <a:r>
                        <a:rPr lang="fr-FR" sz="1800" b="1" i="0" dirty="0">
                          <a:solidFill>
                            <a:schemeClr val="bg1"/>
                          </a:solidFill>
                          <a:latin typeface="Calibri" panose="020F0502020204030204" pitchFamily="34" charset="0"/>
                          <a:cs typeface="Calibri" panose="020F0502020204030204" pitchFamily="34" charset="0"/>
                        </a:rPr>
                        <a:t>L’élève met en place des démarches mentales</a:t>
                      </a:r>
                    </a:p>
                    <a:p>
                      <a:pPr algn="l"/>
                      <a:endParaRPr lang="fr-FR" sz="1800" b="1" i="0" dirty="0">
                        <a:solidFill>
                          <a:schemeClr val="bg1"/>
                        </a:solidFill>
                        <a:latin typeface="Calibri" panose="020F0502020204030204" pitchFamily="34" charset="0"/>
                        <a:cs typeface="Calibri" panose="020F0502020204030204" pitchFamily="34" charset="0"/>
                      </a:endParaRPr>
                    </a:p>
                  </a:txBody>
                  <a:tcPr>
                    <a:solidFill>
                      <a:srgbClr val="9DC1B3"/>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Catégoriser, classer, identifier, nommer, comparer, faire des liens, décrire…</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C’est comme, il a, il n’a pas, il est, il n’est pas, il a autant que…</a:t>
                      </a:r>
                    </a:p>
                  </a:txBody>
                  <a:tcPr anchor="ctr">
                    <a:solidFill>
                      <a:srgbClr val="4F6059"/>
                    </a:solidFill>
                  </a:tcPr>
                </a:tc>
                <a:extLst>
                  <a:ext uri="{0D108BD9-81ED-4DB2-BD59-A6C34878D82A}">
                    <a16:rowId xmlns:a16="http://schemas.microsoft.com/office/drawing/2014/main" val="1390652443"/>
                  </a:ext>
                </a:extLst>
              </a:tr>
              <a:tr h="4847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eaLnBrk="1" fontAlgn="auto" latinLnBrk="0" hangingPunct="1">
                        <a:lnSpc>
                          <a:spcPct val="100000"/>
                        </a:lnSpc>
                        <a:spcBef>
                          <a:spcPts val="0"/>
                        </a:spcBef>
                        <a:spcAft>
                          <a:spcPts val="0"/>
                        </a:spcAft>
                        <a:buClrTx/>
                        <a:buSzTx/>
                        <a:buFontTx/>
                        <a:buNone/>
                        <a:tabLst/>
                        <a:defRPr/>
                      </a:pPr>
                      <a:r>
                        <a:rPr lang="fr-FR" sz="1600" b="0" i="0" dirty="0">
                          <a:solidFill>
                            <a:schemeClr val="bg1"/>
                          </a:solidFill>
                          <a:latin typeface="Calibri" panose="020F0502020204030204" pitchFamily="34" charset="0"/>
                          <a:cs typeface="Calibri" panose="020F0502020204030204" pitchFamily="34" charset="0"/>
                        </a:rPr>
                        <a:t>Ordonner, interpréter, questionner, hiérarchiser…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Si…alors, étant donné que… finalement, ensuite, avant, après…</a:t>
                      </a:r>
                    </a:p>
                  </a:txBody>
                  <a:tcPr anchor="ctr">
                    <a:solidFill>
                      <a:srgbClr val="4F6059"/>
                    </a:solidFill>
                  </a:tcPr>
                </a:tc>
                <a:extLst>
                  <a:ext uri="{0D108BD9-81ED-4DB2-BD59-A6C34878D82A}">
                    <a16:rowId xmlns:a16="http://schemas.microsoft.com/office/drawing/2014/main" val="1444763439"/>
                  </a:ext>
                </a:extLst>
              </a:tr>
              <a:tr h="236668">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rtl="0" eaLnBrk="1" fontAlgn="auto" latinLnBrk="0" hangingPunct="1">
                        <a:lnSpc>
                          <a:spcPct val="100000"/>
                        </a:lnSpc>
                        <a:spcBef>
                          <a:spcPts val="0"/>
                        </a:spcBef>
                        <a:spcAft>
                          <a:spcPts val="0"/>
                        </a:spcAft>
                        <a:buClrTx/>
                        <a:buSzTx/>
                        <a:buFontTx/>
                        <a:buNone/>
                        <a:tabLst/>
                        <a:defRPr/>
                      </a:pPr>
                      <a:r>
                        <a:rPr lang="fr-FR" sz="1600" b="0" i="0" dirty="0">
                          <a:solidFill>
                            <a:schemeClr val="bg1"/>
                          </a:solidFill>
                          <a:latin typeface="Calibri" panose="020F0502020204030204" pitchFamily="34" charset="0"/>
                          <a:cs typeface="Calibri" panose="020F0502020204030204" pitchFamily="34" charset="0"/>
                        </a:rPr>
                        <a:t>Modéliser, représenter, schématiser, généraliser, contextualiser…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Graphiques, schémas, modèles (systèmes sémiotiques)</a:t>
                      </a:r>
                    </a:p>
                  </a:txBody>
                  <a:tcPr anchor="ctr">
                    <a:solidFill>
                      <a:srgbClr val="4F6059"/>
                    </a:solidFill>
                  </a:tcPr>
                </a:tc>
                <a:extLst>
                  <a:ext uri="{0D108BD9-81ED-4DB2-BD59-A6C34878D82A}">
                    <a16:rowId xmlns:a16="http://schemas.microsoft.com/office/drawing/2014/main" val="403356353"/>
                  </a:ext>
                </a:extLst>
              </a:tr>
              <a:tr h="9419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algn="l"/>
                      <a:r>
                        <a:rPr lang="fr-FR" sz="1600" b="0" i="0" dirty="0">
                          <a:solidFill>
                            <a:srgbClr val="3A4E6E"/>
                          </a:solidFill>
                          <a:latin typeface="Calibri" panose="020F0502020204030204" pitchFamily="34" charset="0"/>
                          <a:cs typeface="Calibri" panose="020F0502020204030204" pitchFamily="34" charset="0"/>
                        </a:rPr>
                        <a:t>Évaluer, juger, apprécier, expliquer, argumenter, expliquer, critiquer…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Parce que, étant donné que, comme, donc, or, par conséquent…</a:t>
                      </a:r>
                    </a:p>
                  </a:txBody>
                  <a:tcPr anchor="ctr">
                    <a:solidFill>
                      <a:srgbClr val="4F6059"/>
                    </a:solidFill>
                  </a:tcPr>
                </a:tc>
                <a:extLst>
                  <a:ext uri="{0D108BD9-81ED-4DB2-BD59-A6C34878D82A}">
                    <a16:rowId xmlns:a16="http://schemas.microsoft.com/office/drawing/2014/main" val="3368150017"/>
                  </a:ext>
                </a:extLst>
              </a:tr>
              <a:tr h="370840">
                <a:tc>
                  <a:txBody>
                    <a:bodyPr/>
                    <a:lstStyle/>
                    <a:p>
                      <a:pPr algn="l"/>
                      <a:r>
                        <a:rPr lang="fr-FR" sz="1800" b="1" i="0" dirty="0">
                          <a:solidFill>
                            <a:srgbClr val="A20305"/>
                          </a:solidFill>
                          <a:latin typeface="Calibri" panose="020F0502020204030204" pitchFamily="34" charset="0"/>
                          <a:cs typeface="Calibri" panose="020F0502020204030204" pitchFamily="34" charset="0"/>
                        </a:rPr>
                        <a:t>L’élève explique, verbalise ses démarches : réflexivité et métacognition</a:t>
                      </a:r>
                    </a:p>
                  </a:txBody>
                  <a:tcPr anchor="ctr">
                    <a:solidFill>
                      <a:srgbClr val="9DC1B3"/>
                    </a:solidFill>
                  </a:tcPr>
                </a:tc>
                <a:tc>
                  <a:txBody>
                    <a:bodyPr/>
                    <a:lstStyle/>
                    <a:p>
                      <a:pPr algn="l"/>
                      <a:r>
                        <a:rPr lang="fr-FR" sz="1600" b="0" i="0" dirty="0">
                          <a:solidFill>
                            <a:srgbClr val="3A4E6E"/>
                          </a:solidFill>
                          <a:latin typeface="Calibri" panose="020F0502020204030204" pitchFamily="34" charset="0"/>
                          <a:cs typeface="Calibri" panose="020F0502020204030204" pitchFamily="34" charset="0"/>
                        </a:rPr>
                        <a:t>Prises de conscience,</a:t>
                      </a:r>
                    </a:p>
                    <a:p>
                      <a:pPr algn="l"/>
                      <a:r>
                        <a:rPr lang="fr-FR" sz="1600" b="0" i="0" dirty="0">
                          <a:solidFill>
                            <a:srgbClr val="3A4E6E"/>
                          </a:solidFill>
                          <a:latin typeface="Calibri" panose="020F0502020204030204" pitchFamily="34" charset="0"/>
                          <a:cs typeface="Calibri" panose="020F0502020204030204" pitchFamily="34" charset="0"/>
                        </a:rPr>
                        <a:t>autoévaluation, connaissance de soi, estime de soi</a:t>
                      </a:r>
                    </a:p>
                  </a:txBody>
                  <a:tcPr anchor="ctr">
                    <a:solidFill>
                      <a:srgbClr val="3A4E6E"/>
                    </a:solidFill>
                  </a:tcPr>
                </a:tc>
                <a:tc>
                  <a:txBody>
                    <a:bodyPr/>
                    <a:lstStyle/>
                    <a:p>
                      <a:pPr algn="l"/>
                      <a:r>
                        <a:rPr lang="fr-FR" sz="1600" b="0" i="0" dirty="0">
                          <a:solidFill>
                            <a:srgbClr val="4F6059"/>
                          </a:solidFill>
                          <a:latin typeface="Calibri" panose="020F0502020204030204" pitchFamily="34" charset="0"/>
                          <a:cs typeface="Calibri" panose="020F0502020204030204" pitchFamily="34" charset="0"/>
                        </a:rPr>
                        <a:t>J’ai procédé ainsi…J’ai commencé par…J’ai obtenu un résultat intéressant parce que…</a:t>
                      </a:r>
                    </a:p>
                  </a:txBody>
                  <a:tcPr anchor="ctr">
                    <a:solidFill>
                      <a:srgbClr val="4F6059"/>
                    </a:solidFill>
                  </a:tcPr>
                </a:tc>
                <a:extLst>
                  <a:ext uri="{0D108BD9-81ED-4DB2-BD59-A6C34878D82A}">
                    <a16:rowId xmlns:a16="http://schemas.microsoft.com/office/drawing/2014/main" val="3671062699"/>
                  </a:ext>
                </a:extLst>
              </a:tr>
            </a:tbl>
          </a:graphicData>
        </a:graphic>
      </p:graphicFrame>
      <p:sp>
        <p:nvSpPr>
          <p:cNvPr id="4" name="ZoneTexte 3">
            <a:extLst>
              <a:ext uri="{FF2B5EF4-FFF2-40B4-BE49-F238E27FC236}">
                <a16:creationId xmlns:a16="http://schemas.microsoft.com/office/drawing/2014/main" id="{4454E502-0152-8F44-B37F-DB1EFD48AD85}"/>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LE LANGAGE STRUCTURE LA PENSÉE</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61-00" descr="61-00">
            <a:hlinkClick r:id="" action="ppaction://media"/>
            <a:extLst>
              <a:ext uri="{FF2B5EF4-FFF2-40B4-BE49-F238E27FC236}">
                <a16:creationId xmlns:a16="http://schemas.microsoft.com/office/drawing/2014/main" id="{6F008BB9-D459-BC4B-AD5A-DE9E1D35B90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3175"/>
            <a:ext cx="812800" cy="812800"/>
          </a:xfrm>
          <a:prstGeom prst="rect">
            <a:avLst/>
          </a:prstGeom>
        </p:spPr>
      </p:pic>
    </p:spTree>
    <p:extLst>
      <p:ext uri="{BB962C8B-B14F-4D97-AF65-F5344CB8AC3E}">
        <p14:creationId xmlns:p14="http://schemas.microsoft.com/office/powerpoint/2010/main" val="36377115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9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A91ADA-B049-BC4E-805E-9173502508EA}"/>
              </a:ext>
            </a:extLst>
          </p:cNvPr>
          <p:cNvSpPr>
            <a:spLocks noGrp="1"/>
          </p:cNvSpPr>
          <p:nvPr>
            <p:ph type="sldNum" sz="quarter" idx="10"/>
          </p:nvPr>
        </p:nvSpPr>
        <p:spPr/>
        <p:txBody>
          <a:bodyPr/>
          <a:lstStyle/>
          <a:p>
            <a:pPr>
              <a:defRPr/>
            </a:pPr>
            <a:fld id="{D3036D68-4E86-F94A-9456-7B26DF1855FE}" type="slidenum">
              <a:rPr lang="fr-BE" smtClean="0"/>
              <a:pPr>
                <a:defRPr/>
              </a:pPr>
              <a:t>62</a:t>
            </a:fld>
            <a:endParaRPr lang="fr-BE" dirty="0"/>
          </a:p>
        </p:txBody>
      </p:sp>
      <p:graphicFrame>
        <p:nvGraphicFramePr>
          <p:cNvPr id="3" name="Tableau 2">
            <a:extLst>
              <a:ext uri="{FF2B5EF4-FFF2-40B4-BE49-F238E27FC236}">
                <a16:creationId xmlns:a16="http://schemas.microsoft.com/office/drawing/2014/main" id="{AF803F7F-E884-DC40-8460-EF63C3D9D67B}"/>
              </a:ext>
            </a:extLst>
          </p:cNvPr>
          <p:cNvGraphicFramePr>
            <a:graphicFrameLocks noGrp="1"/>
          </p:cNvGraphicFramePr>
          <p:nvPr>
            <p:extLst>
              <p:ext uri="{D42A27DB-BD31-4B8C-83A1-F6EECF244321}">
                <p14:modId xmlns:p14="http://schemas.microsoft.com/office/powerpoint/2010/main" val="3795960285"/>
              </p:ext>
            </p:extLst>
          </p:nvPr>
        </p:nvGraphicFramePr>
        <p:xfrm>
          <a:off x="1478948" y="1170133"/>
          <a:ext cx="7116165" cy="5117712"/>
        </p:xfrm>
        <a:graphic>
          <a:graphicData uri="http://schemas.openxmlformats.org/drawingml/2006/table">
            <a:tbl>
              <a:tblPr bandRow="1">
                <a:tableStyleId>{5C22544A-7EE6-4342-B048-85BDC9FD1C3A}</a:tableStyleId>
              </a:tblPr>
              <a:tblGrid>
                <a:gridCol w="1963499">
                  <a:extLst>
                    <a:ext uri="{9D8B030D-6E8A-4147-A177-3AD203B41FA5}">
                      <a16:colId xmlns:a16="http://schemas.microsoft.com/office/drawing/2014/main" val="3963312116"/>
                    </a:ext>
                  </a:extLst>
                </a:gridCol>
                <a:gridCol w="2528047">
                  <a:extLst>
                    <a:ext uri="{9D8B030D-6E8A-4147-A177-3AD203B41FA5}">
                      <a16:colId xmlns:a16="http://schemas.microsoft.com/office/drawing/2014/main" val="3870802489"/>
                    </a:ext>
                  </a:extLst>
                </a:gridCol>
                <a:gridCol w="2624619">
                  <a:extLst>
                    <a:ext uri="{9D8B030D-6E8A-4147-A177-3AD203B41FA5}">
                      <a16:colId xmlns:a16="http://schemas.microsoft.com/office/drawing/2014/main" val="4152857687"/>
                    </a:ext>
                  </a:extLst>
                </a:gridCol>
              </a:tblGrid>
              <a:tr h="0">
                <a:tc rowSpan="4">
                  <a:txBody>
                    <a:bodyPr/>
                    <a:lstStyle/>
                    <a:p>
                      <a:pPr algn="l"/>
                      <a:r>
                        <a:rPr lang="fr-FR" sz="1800" b="1" i="0" dirty="0">
                          <a:solidFill>
                            <a:schemeClr val="bg1"/>
                          </a:solidFill>
                          <a:latin typeface="Calibri" panose="020F0502020204030204" pitchFamily="34" charset="0"/>
                          <a:cs typeface="Calibri" panose="020F0502020204030204" pitchFamily="34" charset="0"/>
                        </a:rPr>
                        <a:t>L’élève met en place des démarches mentales</a:t>
                      </a:r>
                    </a:p>
                    <a:p>
                      <a:pPr algn="l"/>
                      <a:endParaRPr lang="fr-FR" sz="1800" b="1" i="0" dirty="0">
                        <a:solidFill>
                          <a:schemeClr val="bg1"/>
                        </a:solidFill>
                        <a:latin typeface="Calibri" panose="020F0502020204030204" pitchFamily="34" charset="0"/>
                        <a:cs typeface="Calibri" panose="020F0502020204030204" pitchFamily="34" charset="0"/>
                      </a:endParaRPr>
                    </a:p>
                  </a:txBody>
                  <a:tcPr>
                    <a:solidFill>
                      <a:srgbClr val="9DC1B3"/>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Catégoriser, classer, identifier, nommer, comparer, faire des liens, décrire…</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C’est comme, il a, il n’a pas, il est, il n’est pas, il a autant que…</a:t>
                      </a:r>
                    </a:p>
                  </a:txBody>
                  <a:tcPr anchor="ctr">
                    <a:solidFill>
                      <a:srgbClr val="4F6059"/>
                    </a:solidFill>
                  </a:tcPr>
                </a:tc>
                <a:extLst>
                  <a:ext uri="{0D108BD9-81ED-4DB2-BD59-A6C34878D82A}">
                    <a16:rowId xmlns:a16="http://schemas.microsoft.com/office/drawing/2014/main" val="1390652443"/>
                  </a:ext>
                </a:extLst>
              </a:tr>
              <a:tr h="4847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eaLnBrk="1" fontAlgn="auto" latinLnBrk="0" hangingPunct="1">
                        <a:lnSpc>
                          <a:spcPct val="100000"/>
                        </a:lnSpc>
                        <a:spcBef>
                          <a:spcPts val="0"/>
                        </a:spcBef>
                        <a:spcAft>
                          <a:spcPts val="0"/>
                        </a:spcAft>
                        <a:buClrTx/>
                        <a:buSzTx/>
                        <a:buFontTx/>
                        <a:buNone/>
                        <a:tabLst/>
                        <a:defRPr/>
                      </a:pPr>
                      <a:r>
                        <a:rPr lang="fr-FR" sz="1600" b="0" i="0" dirty="0">
                          <a:solidFill>
                            <a:schemeClr val="bg1"/>
                          </a:solidFill>
                          <a:latin typeface="Calibri" panose="020F0502020204030204" pitchFamily="34" charset="0"/>
                          <a:cs typeface="Calibri" panose="020F0502020204030204" pitchFamily="34" charset="0"/>
                        </a:rPr>
                        <a:t>Ordonner, interpréter, questionner, hiérarchiser…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Si…alors, étant donné que… finalement, ensuite, avant, après…</a:t>
                      </a:r>
                    </a:p>
                  </a:txBody>
                  <a:tcPr anchor="ctr">
                    <a:solidFill>
                      <a:srgbClr val="4F6059"/>
                    </a:solidFill>
                  </a:tcPr>
                </a:tc>
                <a:extLst>
                  <a:ext uri="{0D108BD9-81ED-4DB2-BD59-A6C34878D82A}">
                    <a16:rowId xmlns:a16="http://schemas.microsoft.com/office/drawing/2014/main" val="1444763439"/>
                  </a:ext>
                </a:extLst>
              </a:tr>
              <a:tr h="236668">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rtl="0" eaLnBrk="1" fontAlgn="auto" latinLnBrk="0" hangingPunct="1">
                        <a:lnSpc>
                          <a:spcPct val="100000"/>
                        </a:lnSpc>
                        <a:spcBef>
                          <a:spcPts val="0"/>
                        </a:spcBef>
                        <a:spcAft>
                          <a:spcPts val="0"/>
                        </a:spcAft>
                        <a:buClrTx/>
                        <a:buSzTx/>
                        <a:buFontTx/>
                        <a:buNone/>
                        <a:tabLst/>
                        <a:defRPr/>
                      </a:pPr>
                      <a:r>
                        <a:rPr lang="fr-FR" sz="1600" b="0" i="0" dirty="0">
                          <a:solidFill>
                            <a:schemeClr val="bg1"/>
                          </a:solidFill>
                          <a:latin typeface="Calibri" panose="020F0502020204030204" pitchFamily="34" charset="0"/>
                          <a:cs typeface="Calibri" panose="020F0502020204030204" pitchFamily="34" charset="0"/>
                        </a:rPr>
                        <a:t>Modéliser, représenter, schématiser, généraliser, contextualiser…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Graphiques, schémas, modèles (systèmes sémiotiques)</a:t>
                      </a:r>
                    </a:p>
                  </a:txBody>
                  <a:tcPr anchor="ctr">
                    <a:solidFill>
                      <a:srgbClr val="4F6059"/>
                    </a:solidFill>
                  </a:tcPr>
                </a:tc>
                <a:extLst>
                  <a:ext uri="{0D108BD9-81ED-4DB2-BD59-A6C34878D82A}">
                    <a16:rowId xmlns:a16="http://schemas.microsoft.com/office/drawing/2014/main" val="403356353"/>
                  </a:ext>
                </a:extLst>
              </a:tr>
              <a:tr h="9419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algn="l"/>
                      <a:r>
                        <a:rPr lang="fr-FR" sz="1600" b="0" i="0" dirty="0">
                          <a:solidFill>
                            <a:srgbClr val="3A4E6E"/>
                          </a:solidFill>
                          <a:latin typeface="Calibri" panose="020F0502020204030204" pitchFamily="34" charset="0"/>
                          <a:cs typeface="Calibri" panose="020F0502020204030204" pitchFamily="34" charset="0"/>
                        </a:rPr>
                        <a:t>Évaluer, juger, apprécier, expliquer, argumenter, expliquer, critiquer…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Parce que, étant donné que, comme, donc, or, par conséquent…</a:t>
                      </a:r>
                    </a:p>
                  </a:txBody>
                  <a:tcPr anchor="ctr">
                    <a:solidFill>
                      <a:srgbClr val="4F6059"/>
                    </a:solidFill>
                  </a:tcPr>
                </a:tc>
                <a:extLst>
                  <a:ext uri="{0D108BD9-81ED-4DB2-BD59-A6C34878D82A}">
                    <a16:rowId xmlns:a16="http://schemas.microsoft.com/office/drawing/2014/main" val="3368150017"/>
                  </a:ext>
                </a:extLst>
              </a:tr>
              <a:tr h="370840">
                <a:tc>
                  <a:txBody>
                    <a:bodyPr/>
                    <a:lstStyle/>
                    <a:p>
                      <a:pPr algn="l"/>
                      <a:r>
                        <a:rPr lang="fr-FR" sz="1800" b="1" i="0" dirty="0">
                          <a:solidFill>
                            <a:srgbClr val="A20305"/>
                          </a:solidFill>
                          <a:latin typeface="Calibri" panose="020F0502020204030204" pitchFamily="34" charset="0"/>
                          <a:cs typeface="Calibri" panose="020F0502020204030204" pitchFamily="34" charset="0"/>
                        </a:rPr>
                        <a:t>L’élève explique, verbalise ses démarches : réflexivité et métacognition</a:t>
                      </a:r>
                    </a:p>
                  </a:txBody>
                  <a:tcPr anchor="ctr">
                    <a:solidFill>
                      <a:srgbClr val="9DC1B3"/>
                    </a:solidFill>
                  </a:tcPr>
                </a:tc>
                <a:tc>
                  <a:txBody>
                    <a:bodyPr/>
                    <a:lstStyle/>
                    <a:p>
                      <a:pPr algn="l"/>
                      <a:r>
                        <a:rPr lang="fr-FR" sz="1600" b="0" i="0" dirty="0">
                          <a:solidFill>
                            <a:srgbClr val="3A4E6E"/>
                          </a:solidFill>
                          <a:latin typeface="Calibri" panose="020F0502020204030204" pitchFamily="34" charset="0"/>
                          <a:cs typeface="Calibri" panose="020F0502020204030204" pitchFamily="34" charset="0"/>
                        </a:rPr>
                        <a:t>Prises de conscience,</a:t>
                      </a:r>
                    </a:p>
                    <a:p>
                      <a:pPr algn="l"/>
                      <a:r>
                        <a:rPr lang="fr-FR" sz="1600" b="0" i="0" dirty="0">
                          <a:solidFill>
                            <a:srgbClr val="3A4E6E"/>
                          </a:solidFill>
                          <a:latin typeface="Calibri" panose="020F0502020204030204" pitchFamily="34" charset="0"/>
                          <a:cs typeface="Calibri" panose="020F0502020204030204" pitchFamily="34" charset="0"/>
                        </a:rPr>
                        <a:t>autoévaluation, connaissance de soi, estime de soi</a:t>
                      </a:r>
                    </a:p>
                  </a:txBody>
                  <a:tcPr anchor="ctr">
                    <a:solidFill>
                      <a:srgbClr val="3A4E6E"/>
                    </a:solidFill>
                  </a:tcPr>
                </a:tc>
                <a:tc>
                  <a:txBody>
                    <a:bodyPr/>
                    <a:lstStyle/>
                    <a:p>
                      <a:pPr algn="l"/>
                      <a:r>
                        <a:rPr lang="fr-FR" sz="1600" b="0" i="0" dirty="0">
                          <a:solidFill>
                            <a:srgbClr val="4F6059"/>
                          </a:solidFill>
                          <a:latin typeface="Calibri" panose="020F0502020204030204" pitchFamily="34" charset="0"/>
                          <a:cs typeface="Calibri" panose="020F0502020204030204" pitchFamily="34" charset="0"/>
                        </a:rPr>
                        <a:t>J’ai procédé ainsi…J’ai commencé par…J’ai obtenu un résultat intéressant parce que…</a:t>
                      </a:r>
                    </a:p>
                  </a:txBody>
                  <a:tcPr anchor="ctr">
                    <a:solidFill>
                      <a:srgbClr val="4F6059"/>
                    </a:solidFill>
                  </a:tcPr>
                </a:tc>
                <a:extLst>
                  <a:ext uri="{0D108BD9-81ED-4DB2-BD59-A6C34878D82A}">
                    <a16:rowId xmlns:a16="http://schemas.microsoft.com/office/drawing/2014/main" val="3671062699"/>
                  </a:ext>
                </a:extLst>
              </a:tr>
            </a:tbl>
          </a:graphicData>
        </a:graphic>
      </p:graphicFrame>
      <p:sp>
        <p:nvSpPr>
          <p:cNvPr id="4" name="ZoneTexte 3">
            <a:extLst>
              <a:ext uri="{FF2B5EF4-FFF2-40B4-BE49-F238E27FC236}">
                <a16:creationId xmlns:a16="http://schemas.microsoft.com/office/drawing/2014/main" id="{4454E502-0152-8F44-B37F-DB1EFD48AD85}"/>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LE LANGAGE STRUCTURE LA PENSÉE</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62-00" descr="62-00">
            <a:hlinkClick r:id="" action="ppaction://media"/>
            <a:extLst>
              <a:ext uri="{FF2B5EF4-FFF2-40B4-BE49-F238E27FC236}">
                <a16:creationId xmlns:a16="http://schemas.microsoft.com/office/drawing/2014/main" id="{8F689BE2-AB8F-4D48-94BF-983AC5A6FF1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88" y="4763"/>
            <a:ext cx="812800" cy="812800"/>
          </a:xfrm>
          <a:prstGeom prst="rect">
            <a:avLst/>
          </a:prstGeom>
        </p:spPr>
      </p:pic>
    </p:spTree>
    <p:extLst>
      <p:ext uri="{BB962C8B-B14F-4D97-AF65-F5344CB8AC3E}">
        <p14:creationId xmlns:p14="http://schemas.microsoft.com/office/powerpoint/2010/main" val="41710755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26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A91ADA-B049-BC4E-805E-9173502508EA}"/>
              </a:ext>
            </a:extLst>
          </p:cNvPr>
          <p:cNvSpPr>
            <a:spLocks noGrp="1"/>
          </p:cNvSpPr>
          <p:nvPr>
            <p:ph type="sldNum" sz="quarter" idx="10"/>
          </p:nvPr>
        </p:nvSpPr>
        <p:spPr/>
        <p:txBody>
          <a:bodyPr/>
          <a:lstStyle/>
          <a:p>
            <a:pPr>
              <a:defRPr/>
            </a:pPr>
            <a:fld id="{D3036D68-4E86-F94A-9456-7B26DF1855FE}" type="slidenum">
              <a:rPr lang="fr-BE" smtClean="0"/>
              <a:pPr>
                <a:defRPr/>
              </a:pPr>
              <a:t>63</a:t>
            </a:fld>
            <a:endParaRPr lang="fr-BE" dirty="0"/>
          </a:p>
        </p:txBody>
      </p:sp>
      <p:graphicFrame>
        <p:nvGraphicFramePr>
          <p:cNvPr id="3" name="Tableau 2">
            <a:extLst>
              <a:ext uri="{FF2B5EF4-FFF2-40B4-BE49-F238E27FC236}">
                <a16:creationId xmlns:a16="http://schemas.microsoft.com/office/drawing/2014/main" id="{AF803F7F-E884-DC40-8460-EF63C3D9D67B}"/>
              </a:ext>
            </a:extLst>
          </p:cNvPr>
          <p:cNvGraphicFramePr>
            <a:graphicFrameLocks noGrp="1"/>
          </p:cNvGraphicFramePr>
          <p:nvPr>
            <p:extLst>
              <p:ext uri="{D42A27DB-BD31-4B8C-83A1-F6EECF244321}">
                <p14:modId xmlns:p14="http://schemas.microsoft.com/office/powerpoint/2010/main" val="1625553833"/>
              </p:ext>
            </p:extLst>
          </p:nvPr>
        </p:nvGraphicFramePr>
        <p:xfrm>
          <a:off x="1478948" y="1170133"/>
          <a:ext cx="7116165" cy="5117712"/>
        </p:xfrm>
        <a:graphic>
          <a:graphicData uri="http://schemas.openxmlformats.org/drawingml/2006/table">
            <a:tbl>
              <a:tblPr bandRow="1">
                <a:tableStyleId>{5C22544A-7EE6-4342-B048-85BDC9FD1C3A}</a:tableStyleId>
              </a:tblPr>
              <a:tblGrid>
                <a:gridCol w="1963499">
                  <a:extLst>
                    <a:ext uri="{9D8B030D-6E8A-4147-A177-3AD203B41FA5}">
                      <a16:colId xmlns:a16="http://schemas.microsoft.com/office/drawing/2014/main" val="3963312116"/>
                    </a:ext>
                  </a:extLst>
                </a:gridCol>
                <a:gridCol w="2528047">
                  <a:extLst>
                    <a:ext uri="{9D8B030D-6E8A-4147-A177-3AD203B41FA5}">
                      <a16:colId xmlns:a16="http://schemas.microsoft.com/office/drawing/2014/main" val="3870802489"/>
                    </a:ext>
                  </a:extLst>
                </a:gridCol>
                <a:gridCol w="2624619">
                  <a:extLst>
                    <a:ext uri="{9D8B030D-6E8A-4147-A177-3AD203B41FA5}">
                      <a16:colId xmlns:a16="http://schemas.microsoft.com/office/drawing/2014/main" val="4152857687"/>
                    </a:ext>
                  </a:extLst>
                </a:gridCol>
              </a:tblGrid>
              <a:tr h="0">
                <a:tc rowSpan="4">
                  <a:txBody>
                    <a:bodyPr/>
                    <a:lstStyle/>
                    <a:p>
                      <a:pPr algn="l"/>
                      <a:r>
                        <a:rPr lang="fr-FR" sz="1800" b="1" i="0" dirty="0">
                          <a:solidFill>
                            <a:schemeClr val="bg1"/>
                          </a:solidFill>
                          <a:latin typeface="Calibri" panose="020F0502020204030204" pitchFamily="34" charset="0"/>
                          <a:cs typeface="Calibri" panose="020F0502020204030204" pitchFamily="34" charset="0"/>
                        </a:rPr>
                        <a:t>L’élève met en place des démarches mentales</a:t>
                      </a:r>
                    </a:p>
                    <a:p>
                      <a:pPr algn="l"/>
                      <a:endParaRPr lang="fr-FR" sz="1800" b="1" i="0" dirty="0">
                        <a:solidFill>
                          <a:schemeClr val="bg1"/>
                        </a:solidFill>
                        <a:latin typeface="Calibri" panose="020F0502020204030204" pitchFamily="34" charset="0"/>
                        <a:cs typeface="Calibri" panose="020F0502020204030204" pitchFamily="34" charset="0"/>
                      </a:endParaRPr>
                    </a:p>
                  </a:txBody>
                  <a:tcPr>
                    <a:solidFill>
                      <a:srgbClr val="9DC1B3"/>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Catégoriser, classer, identifier, nommer, comparer, faire des liens, décrire…</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C’est comme, il a, il n’a pas, il est, il n’est pas, il a autant que…</a:t>
                      </a:r>
                    </a:p>
                  </a:txBody>
                  <a:tcPr anchor="ctr">
                    <a:solidFill>
                      <a:srgbClr val="4F6059"/>
                    </a:solidFill>
                  </a:tcPr>
                </a:tc>
                <a:extLst>
                  <a:ext uri="{0D108BD9-81ED-4DB2-BD59-A6C34878D82A}">
                    <a16:rowId xmlns:a16="http://schemas.microsoft.com/office/drawing/2014/main" val="1390652443"/>
                  </a:ext>
                </a:extLst>
              </a:tr>
              <a:tr h="4847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eaLnBrk="1" fontAlgn="auto" latinLnBrk="0" hangingPunct="1">
                        <a:lnSpc>
                          <a:spcPct val="100000"/>
                        </a:lnSpc>
                        <a:spcBef>
                          <a:spcPts val="0"/>
                        </a:spcBef>
                        <a:spcAft>
                          <a:spcPts val="0"/>
                        </a:spcAft>
                        <a:buClrTx/>
                        <a:buSzTx/>
                        <a:buFontTx/>
                        <a:buNone/>
                        <a:tabLst/>
                        <a:defRPr/>
                      </a:pPr>
                      <a:r>
                        <a:rPr lang="fr-FR" sz="1600" b="0" i="0" dirty="0">
                          <a:solidFill>
                            <a:schemeClr val="bg1"/>
                          </a:solidFill>
                          <a:latin typeface="Calibri" panose="020F0502020204030204" pitchFamily="34" charset="0"/>
                          <a:cs typeface="Calibri" panose="020F0502020204030204" pitchFamily="34" charset="0"/>
                        </a:rPr>
                        <a:t>Ordonner, interpréter, questionner, hiérarchiser…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Si…alors, étant donné que… finalement, ensuite, avant, après…</a:t>
                      </a:r>
                    </a:p>
                  </a:txBody>
                  <a:tcPr anchor="ctr">
                    <a:solidFill>
                      <a:srgbClr val="4F6059"/>
                    </a:solidFill>
                  </a:tcPr>
                </a:tc>
                <a:extLst>
                  <a:ext uri="{0D108BD9-81ED-4DB2-BD59-A6C34878D82A}">
                    <a16:rowId xmlns:a16="http://schemas.microsoft.com/office/drawing/2014/main" val="1444763439"/>
                  </a:ext>
                </a:extLst>
              </a:tr>
              <a:tr h="236668">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rtl="0" eaLnBrk="1" fontAlgn="auto" latinLnBrk="0" hangingPunct="1">
                        <a:lnSpc>
                          <a:spcPct val="100000"/>
                        </a:lnSpc>
                        <a:spcBef>
                          <a:spcPts val="0"/>
                        </a:spcBef>
                        <a:spcAft>
                          <a:spcPts val="0"/>
                        </a:spcAft>
                        <a:buClrTx/>
                        <a:buSzTx/>
                        <a:buFontTx/>
                        <a:buNone/>
                        <a:tabLst/>
                        <a:defRPr/>
                      </a:pPr>
                      <a:r>
                        <a:rPr lang="fr-FR" sz="1600" b="0" i="0" dirty="0">
                          <a:solidFill>
                            <a:schemeClr val="bg1"/>
                          </a:solidFill>
                          <a:latin typeface="Calibri" panose="020F0502020204030204" pitchFamily="34" charset="0"/>
                          <a:cs typeface="Calibri" panose="020F0502020204030204" pitchFamily="34" charset="0"/>
                        </a:rPr>
                        <a:t>Modéliser, représenter, schématiser, généraliser, contextualiser…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Graphiques, schémas, modèles (systèmes sémiotiques)</a:t>
                      </a:r>
                    </a:p>
                  </a:txBody>
                  <a:tcPr anchor="ctr">
                    <a:solidFill>
                      <a:srgbClr val="4F6059"/>
                    </a:solidFill>
                  </a:tcPr>
                </a:tc>
                <a:extLst>
                  <a:ext uri="{0D108BD9-81ED-4DB2-BD59-A6C34878D82A}">
                    <a16:rowId xmlns:a16="http://schemas.microsoft.com/office/drawing/2014/main" val="403356353"/>
                  </a:ext>
                </a:extLst>
              </a:tr>
              <a:tr h="9419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Évaluer, juger, apprécier, expliquer, argumenter, expliquer, critiquer…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rgbClr val="4F6059"/>
                          </a:solidFill>
                          <a:effectLst/>
                          <a:uFillTx/>
                          <a:latin typeface="Calibri" panose="020F0502020204030204" pitchFamily="34" charset="0"/>
                          <a:ea typeface="+mn-ea"/>
                          <a:cs typeface="Calibri" panose="020F0502020204030204" pitchFamily="34" charset="0"/>
                          <a:sym typeface="Futura"/>
                        </a:rPr>
                        <a:t>Parce que, étant donné que, comme, donc, or, par conséquent…</a:t>
                      </a:r>
                    </a:p>
                  </a:txBody>
                  <a:tcPr anchor="ctr">
                    <a:solidFill>
                      <a:srgbClr val="4F6059"/>
                    </a:solidFill>
                  </a:tcPr>
                </a:tc>
                <a:extLst>
                  <a:ext uri="{0D108BD9-81ED-4DB2-BD59-A6C34878D82A}">
                    <a16:rowId xmlns:a16="http://schemas.microsoft.com/office/drawing/2014/main" val="3368150017"/>
                  </a:ext>
                </a:extLst>
              </a:tr>
              <a:tr h="370840">
                <a:tc>
                  <a:txBody>
                    <a:bodyPr/>
                    <a:lstStyle/>
                    <a:p>
                      <a:pPr algn="l"/>
                      <a:r>
                        <a:rPr lang="fr-FR" sz="1800" b="1" i="0" dirty="0">
                          <a:solidFill>
                            <a:srgbClr val="A20305"/>
                          </a:solidFill>
                          <a:latin typeface="Calibri" panose="020F0502020204030204" pitchFamily="34" charset="0"/>
                          <a:cs typeface="Calibri" panose="020F0502020204030204" pitchFamily="34" charset="0"/>
                        </a:rPr>
                        <a:t>L’élève explique, verbalise ses démarches : réflexivité et métacognition</a:t>
                      </a:r>
                    </a:p>
                  </a:txBody>
                  <a:tcPr anchor="ctr">
                    <a:solidFill>
                      <a:srgbClr val="9DC1B3"/>
                    </a:solidFill>
                  </a:tcPr>
                </a:tc>
                <a:tc>
                  <a:txBody>
                    <a:bodyPr/>
                    <a:lstStyle/>
                    <a:p>
                      <a:pPr algn="l"/>
                      <a:r>
                        <a:rPr lang="fr-FR" sz="1600" b="0" i="0" dirty="0">
                          <a:solidFill>
                            <a:srgbClr val="3A4E6E"/>
                          </a:solidFill>
                          <a:latin typeface="Calibri" panose="020F0502020204030204" pitchFamily="34" charset="0"/>
                          <a:cs typeface="Calibri" panose="020F0502020204030204" pitchFamily="34" charset="0"/>
                        </a:rPr>
                        <a:t>Prises de conscience,</a:t>
                      </a:r>
                    </a:p>
                    <a:p>
                      <a:pPr algn="l"/>
                      <a:r>
                        <a:rPr lang="fr-FR" sz="1600" b="0" i="0" dirty="0">
                          <a:solidFill>
                            <a:srgbClr val="3A4E6E"/>
                          </a:solidFill>
                          <a:latin typeface="Calibri" panose="020F0502020204030204" pitchFamily="34" charset="0"/>
                          <a:cs typeface="Calibri" panose="020F0502020204030204" pitchFamily="34" charset="0"/>
                        </a:rPr>
                        <a:t>autoévaluation, connaissance de soi, estime de soi</a:t>
                      </a:r>
                    </a:p>
                  </a:txBody>
                  <a:tcPr anchor="ctr">
                    <a:solidFill>
                      <a:srgbClr val="3A4E6E"/>
                    </a:solidFill>
                  </a:tcPr>
                </a:tc>
                <a:tc>
                  <a:txBody>
                    <a:bodyPr/>
                    <a:lstStyle/>
                    <a:p>
                      <a:pPr algn="l"/>
                      <a:r>
                        <a:rPr lang="fr-FR" sz="1600" b="0" i="0" dirty="0">
                          <a:solidFill>
                            <a:srgbClr val="4F6059"/>
                          </a:solidFill>
                          <a:latin typeface="Calibri" panose="020F0502020204030204" pitchFamily="34" charset="0"/>
                          <a:cs typeface="Calibri" panose="020F0502020204030204" pitchFamily="34" charset="0"/>
                        </a:rPr>
                        <a:t>J’ai procédé ainsi…J’ai commencé par…J’ai obtenu un résultat intéressant parce que…</a:t>
                      </a:r>
                    </a:p>
                  </a:txBody>
                  <a:tcPr anchor="ctr">
                    <a:solidFill>
                      <a:srgbClr val="4F6059"/>
                    </a:solidFill>
                  </a:tcPr>
                </a:tc>
                <a:extLst>
                  <a:ext uri="{0D108BD9-81ED-4DB2-BD59-A6C34878D82A}">
                    <a16:rowId xmlns:a16="http://schemas.microsoft.com/office/drawing/2014/main" val="3671062699"/>
                  </a:ext>
                </a:extLst>
              </a:tr>
            </a:tbl>
          </a:graphicData>
        </a:graphic>
      </p:graphicFrame>
      <p:sp>
        <p:nvSpPr>
          <p:cNvPr id="4" name="ZoneTexte 3">
            <a:extLst>
              <a:ext uri="{FF2B5EF4-FFF2-40B4-BE49-F238E27FC236}">
                <a16:creationId xmlns:a16="http://schemas.microsoft.com/office/drawing/2014/main" id="{4454E502-0152-8F44-B37F-DB1EFD48AD85}"/>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LE LANGAGE STRUCTURE LA PENSÉE</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63-00" descr="63-00">
            <a:hlinkClick r:id="" action="ppaction://media"/>
            <a:extLst>
              <a:ext uri="{FF2B5EF4-FFF2-40B4-BE49-F238E27FC236}">
                <a16:creationId xmlns:a16="http://schemas.microsoft.com/office/drawing/2014/main" id="{92CA6B66-9B33-D84F-AC7A-A6DE86552B2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4763"/>
            <a:ext cx="812800" cy="812800"/>
          </a:xfrm>
          <a:prstGeom prst="rect">
            <a:avLst/>
          </a:prstGeom>
        </p:spPr>
      </p:pic>
    </p:spTree>
    <p:extLst>
      <p:ext uri="{BB962C8B-B14F-4D97-AF65-F5344CB8AC3E}">
        <p14:creationId xmlns:p14="http://schemas.microsoft.com/office/powerpoint/2010/main" val="21429123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68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A91ADA-B049-BC4E-805E-9173502508EA}"/>
              </a:ext>
            </a:extLst>
          </p:cNvPr>
          <p:cNvSpPr>
            <a:spLocks noGrp="1"/>
          </p:cNvSpPr>
          <p:nvPr>
            <p:ph type="sldNum" sz="quarter" idx="10"/>
          </p:nvPr>
        </p:nvSpPr>
        <p:spPr/>
        <p:txBody>
          <a:bodyPr/>
          <a:lstStyle/>
          <a:p>
            <a:pPr>
              <a:defRPr/>
            </a:pPr>
            <a:fld id="{D3036D68-4E86-F94A-9456-7B26DF1855FE}" type="slidenum">
              <a:rPr lang="fr-BE" smtClean="0"/>
              <a:pPr>
                <a:defRPr/>
              </a:pPr>
              <a:t>64</a:t>
            </a:fld>
            <a:endParaRPr lang="fr-BE" dirty="0"/>
          </a:p>
        </p:txBody>
      </p:sp>
      <p:graphicFrame>
        <p:nvGraphicFramePr>
          <p:cNvPr id="3" name="Tableau 2">
            <a:extLst>
              <a:ext uri="{FF2B5EF4-FFF2-40B4-BE49-F238E27FC236}">
                <a16:creationId xmlns:a16="http://schemas.microsoft.com/office/drawing/2014/main" id="{AF803F7F-E884-DC40-8460-EF63C3D9D67B}"/>
              </a:ext>
            </a:extLst>
          </p:cNvPr>
          <p:cNvGraphicFramePr>
            <a:graphicFrameLocks noGrp="1"/>
          </p:cNvGraphicFramePr>
          <p:nvPr>
            <p:extLst>
              <p:ext uri="{D42A27DB-BD31-4B8C-83A1-F6EECF244321}">
                <p14:modId xmlns:p14="http://schemas.microsoft.com/office/powerpoint/2010/main" val="2548151703"/>
              </p:ext>
            </p:extLst>
          </p:nvPr>
        </p:nvGraphicFramePr>
        <p:xfrm>
          <a:off x="1478948" y="1170133"/>
          <a:ext cx="7116165" cy="5117712"/>
        </p:xfrm>
        <a:graphic>
          <a:graphicData uri="http://schemas.openxmlformats.org/drawingml/2006/table">
            <a:tbl>
              <a:tblPr bandRow="1">
                <a:tableStyleId>{5C22544A-7EE6-4342-B048-85BDC9FD1C3A}</a:tableStyleId>
              </a:tblPr>
              <a:tblGrid>
                <a:gridCol w="1963499">
                  <a:extLst>
                    <a:ext uri="{9D8B030D-6E8A-4147-A177-3AD203B41FA5}">
                      <a16:colId xmlns:a16="http://schemas.microsoft.com/office/drawing/2014/main" val="3963312116"/>
                    </a:ext>
                  </a:extLst>
                </a:gridCol>
                <a:gridCol w="2528047">
                  <a:extLst>
                    <a:ext uri="{9D8B030D-6E8A-4147-A177-3AD203B41FA5}">
                      <a16:colId xmlns:a16="http://schemas.microsoft.com/office/drawing/2014/main" val="3870802489"/>
                    </a:ext>
                  </a:extLst>
                </a:gridCol>
                <a:gridCol w="2624619">
                  <a:extLst>
                    <a:ext uri="{9D8B030D-6E8A-4147-A177-3AD203B41FA5}">
                      <a16:colId xmlns:a16="http://schemas.microsoft.com/office/drawing/2014/main" val="4152857687"/>
                    </a:ext>
                  </a:extLst>
                </a:gridCol>
              </a:tblGrid>
              <a:tr h="0">
                <a:tc rowSpan="4">
                  <a:txBody>
                    <a:bodyPr/>
                    <a:lstStyle/>
                    <a:p>
                      <a:pPr algn="l"/>
                      <a:r>
                        <a:rPr lang="fr-FR" sz="1800" b="1" i="0" dirty="0">
                          <a:solidFill>
                            <a:schemeClr val="bg1"/>
                          </a:solidFill>
                          <a:latin typeface="Calibri" panose="020F0502020204030204" pitchFamily="34" charset="0"/>
                          <a:cs typeface="Calibri" panose="020F0502020204030204" pitchFamily="34" charset="0"/>
                        </a:rPr>
                        <a:t>L’élève met en place des démarches mentales</a:t>
                      </a:r>
                    </a:p>
                    <a:p>
                      <a:pPr algn="l"/>
                      <a:endParaRPr lang="fr-FR" sz="1800" b="1" i="0" dirty="0">
                        <a:solidFill>
                          <a:schemeClr val="bg1"/>
                        </a:solidFill>
                        <a:latin typeface="Calibri" panose="020F0502020204030204" pitchFamily="34" charset="0"/>
                        <a:cs typeface="Calibri" panose="020F0502020204030204" pitchFamily="34" charset="0"/>
                      </a:endParaRPr>
                    </a:p>
                  </a:txBody>
                  <a:tcPr>
                    <a:solidFill>
                      <a:srgbClr val="9DC1B3"/>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Catégoriser, classer, identifier, nommer, comparer, faire des liens, décrire…</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C’est comme, il a, il n’a pas, il est, il n’est pas, il a autant que…</a:t>
                      </a:r>
                    </a:p>
                  </a:txBody>
                  <a:tcPr anchor="ctr">
                    <a:solidFill>
                      <a:srgbClr val="4F6059"/>
                    </a:solidFill>
                  </a:tcPr>
                </a:tc>
                <a:extLst>
                  <a:ext uri="{0D108BD9-81ED-4DB2-BD59-A6C34878D82A}">
                    <a16:rowId xmlns:a16="http://schemas.microsoft.com/office/drawing/2014/main" val="1390652443"/>
                  </a:ext>
                </a:extLst>
              </a:tr>
              <a:tr h="4847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eaLnBrk="1" fontAlgn="auto" latinLnBrk="0" hangingPunct="1">
                        <a:lnSpc>
                          <a:spcPct val="100000"/>
                        </a:lnSpc>
                        <a:spcBef>
                          <a:spcPts val="0"/>
                        </a:spcBef>
                        <a:spcAft>
                          <a:spcPts val="0"/>
                        </a:spcAft>
                        <a:buClrTx/>
                        <a:buSzTx/>
                        <a:buFontTx/>
                        <a:buNone/>
                        <a:tabLst/>
                        <a:defRPr/>
                      </a:pPr>
                      <a:r>
                        <a:rPr lang="fr-FR" sz="1600" b="0" i="0" dirty="0">
                          <a:solidFill>
                            <a:schemeClr val="bg1"/>
                          </a:solidFill>
                          <a:latin typeface="Calibri" panose="020F0502020204030204" pitchFamily="34" charset="0"/>
                          <a:cs typeface="Calibri" panose="020F0502020204030204" pitchFamily="34" charset="0"/>
                        </a:rPr>
                        <a:t>Ordonner, interpréter, questionner, hiérarchiser…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Si…alors, étant donné que… finalement, ensuite, avant, après…</a:t>
                      </a:r>
                    </a:p>
                  </a:txBody>
                  <a:tcPr anchor="ctr">
                    <a:solidFill>
                      <a:srgbClr val="4F6059"/>
                    </a:solidFill>
                  </a:tcPr>
                </a:tc>
                <a:extLst>
                  <a:ext uri="{0D108BD9-81ED-4DB2-BD59-A6C34878D82A}">
                    <a16:rowId xmlns:a16="http://schemas.microsoft.com/office/drawing/2014/main" val="1444763439"/>
                  </a:ext>
                </a:extLst>
              </a:tr>
              <a:tr h="236668">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rtl="0" eaLnBrk="1" fontAlgn="auto" latinLnBrk="0" hangingPunct="1">
                        <a:lnSpc>
                          <a:spcPct val="100000"/>
                        </a:lnSpc>
                        <a:spcBef>
                          <a:spcPts val="0"/>
                        </a:spcBef>
                        <a:spcAft>
                          <a:spcPts val="0"/>
                        </a:spcAft>
                        <a:buClrTx/>
                        <a:buSzTx/>
                        <a:buFontTx/>
                        <a:buNone/>
                        <a:tabLst/>
                        <a:defRPr/>
                      </a:pPr>
                      <a:r>
                        <a:rPr lang="fr-FR" sz="1600" b="0" i="0" dirty="0">
                          <a:solidFill>
                            <a:schemeClr val="bg1"/>
                          </a:solidFill>
                          <a:latin typeface="Calibri" panose="020F0502020204030204" pitchFamily="34" charset="0"/>
                          <a:cs typeface="Calibri" panose="020F0502020204030204" pitchFamily="34" charset="0"/>
                        </a:rPr>
                        <a:t>Modéliser, représenter, schématiser, généraliser, contextualiser…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Graphiques, schémas, modèles (systèmes sémiotiques)</a:t>
                      </a:r>
                    </a:p>
                  </a:txBody>
                  <a:tcPr anchor="ctr">
                    <a:solidFill>
                      <a:srgbClr val="4F6059"/>
                    </a:solidFill>
                  </a:tcPr>
                </a:tc>
                <a:extLst>
                  <a:ext uri="{0D108BD9-81ED-4DB2-BD59-A6C34878D82A}">
                    <a16:rowId xmlns:a16="http://schemas.microsoft.com/office/drawing/2014/main" val="403356353"/>
                  </a:ext>
                </a:extLst>
              </a:tr>
              <a:tr h="9419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Évaluer, juger, apprécier, expliquer, argumenter, expliquer, critiquer…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Parce que, étant donné que, comme, donc, or, par conséquent…</a:t>
                      </a:r>
                    </a:p>
                  </a:txBody>
                  <a:tcPr anchor="ctr">
                    <a:solidFill>
                      <a:srgbClr val="4F6059"/>
                    </a:solidFill>
                  </a:tcPr>
                </a:tc>
                <a:extLst>
                  <a:ext uri="{0D108BD9-81ED-4DB2-BD59-A6C34878D82A}">
                    <a16:rowId xmlns:a16="http://schemas.microsoft.com/office/drawing/2014/main" val="3368150017"/>
                  </a:ext>
                </a:extLst>
              </a:tr>
              <a:tr h="370840">
                <a:tc>
                  <a:txBody>
                    <a:bodyPr/>
                    <a:lstStyle/>
                    <a:p>
                      <a:pPr algn="l"/>
                      <a:r>
                        <a:rPr lang="fr-FR" sz="1800" b="1" i="0" dirty="0">
                          <a:solidFill>
                            <a:srgbClr val="A20305"/>
                          </a:solidFill>
                          <a:latin typeface="Calibri" panose="020F0502020204030204" pitchFamily="34" charset="0"/>
                          <a:cs typeface="Calibri" panose="020F0502020204030204" pitchFamily="34" charset="0"/>
                        </a:rPr>
                        <a:t>L’élève explique, verbalise ses démarches : réflexivité et métacognition</a:t>
                      </a:r>
                    </a:p>
                  </a:txBody>
                  <a:tcPr anchor="ctr">
                    <a:solidFill>
                      <a:srgbClr val="9DC1B3"/>
                    </a:solidFill>
                  </a:tcPr>
                </a:tc>
                <a:tc>
                  <a:txBody>
                    <a:bodyPr/>
                    <a:lstStyle/>
                    <a:p>
                      <a:pPr algn="l"/>
                      <a:r>
                        <a:rPr lang="fr-FR" sz="1600" b="0" i="0" dirty="0">
                          <a:solidFill>
                            <a:srgbClr val="3A4E6E"/>
                          </a:solidFill>
                          <a:latin typeface="Calibri" panose="020F0502020204030204" pitchFamily="34" charset="0"/>
                          <a:cs typeface="Calibri" panose="020F0502020204030204" pitchFamily="34" charset="0"/>
                        </a:rPr>
                        <a:t>Prises de conscience,</a:t>
                      </a:r>
                    </a:p>
                    <a:p>
                      <a:pPr algn="l"/>
                      <a:r>
                        <a:rPr lang="fr-FR" sz="1600" b="0" i="0" dirty="0">
                          <a:solidFill>
                            <a:srgbClr val="3A4E6E"/>
                          </a:solidFill>
                          <a:latin typeface="Calibri" panose="020F0502020204030204" pitchFamily="34" charset="0"/>
                          <a:cs typeface="Calibri" panose="020F0502020204030204" pitchFamily="34" charset="0"/>
                        </a:rPr>
                        <a:t>autoévaluation, connaissance de soi, estime de soi</a:t>
                      </a:r>
                    </a:p>
                  </a:txBody>
                  <a:tcPr anchor="ctr">
                    <a:solidFill>
                      <a:srgbClr val="3A4E6E"/>
                    </a:solidFill>
                  </a:tcPr>
                </a:tc>
                <a:tc>
                  <a:txBody>
                    <a:bodyPr/>
                    <a:lstStyle/>
                    <a:p>
                      <a:pPr algn="l"/>
                      <a:r>
                        <a:rPr lang="fr-FR" sz="1600" b="0" i="0" dirty="0">
                          <a:solidFill>
                            <a:srgbClr val="4F6059"/>
                          </a:solidFill>
                          <a:latin typeface="Calibri" panose="020F0502020204030204" pitchFamily="34" charset="0"/>
                          <a:cs typeface="Calibri" panose="020F0502020204030204" pitchFamily="34" charset="0"/>
                        </a:rPr>
                        <a:t>J’ai procédé ainsi…J’ai commencé par…J’ai obtenu un résultat intéressant parce que…</a:t>
                      </a:r>
                    </a:p>
                  </a:txBody>
                  <a:tcPr anchor="ctr">
                    <a:solidFill>
                      <a:srgbClr val="4F6059"/>
                    </a:solidFill>
                  </a:tcPr>
                </a:tc>
                <a:extLst>
                  <a:ext uri="{0D108BD9-81ED-4DB2-BD59-A6C34878D82A}">
                    <a16:rowId xmlns:a16="http://schemas.microsoft.com/office/drawing/2014/main" val="3671062699"/>
                  </a:ext>
                </a:extLst>
              </a:tr>
            </a:tbl>
          </a:graphicData>
        </a:graphic>
      </p:graphicFrame>
      <p:sp>
        <p:nvSpPr>
          <p:cNvPr id="4" name="ZoneTexte 3">
            <a:extLst>
              <a:ext uri="{FF2B5EF4-FFF2-40B4-BE49-F238E27FC236}">
                <a16:creationId xmlns:a16="http://schemas.microsoft.com/office/drawing/2014/main" id="{4454E502-0152-8F44-B37F-DB1EFD48AD85}"/>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LE LANGAGE STRUCTURE LA PENSÉE</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64-00" descr="64-00">
            <a:hlinkClick r:id="" action="ppaction://media"/>
            <a:extLst>
              <a:ext uri="{FF2B5EF4-FFF2-40B4-BE49-F238E27FC236}">
                <a16:creationId xmlns:a16="http://schemas.microsoft.com/office/drawing/2014/main" id="{1F07AF3F-CF30-494B-B985-465321ED509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88" y="4763"/>
            <a:ext cx="812800" cy="812800"/>
          </a:xfrm>
          <a:prstGeom prst="rect">
            <a:avLst/>
          </a:prstGeom>
        </p:spPr>
      </p:pic>
    </p:spTree>
    <p:extLst>
      <p:ext uri="{BB962C8B-B14F-4D97-AF65-F5344CB8AC3E}">
        <p14:creationId xmlns:p14="http://schemas.microsoft.com/office/powerpoint/2010/main" val="30546582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97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A91ADA-B049-BC4E-805E-9173502508EA}"/>
              </a:ext>
            </a:extLst>
          </p:cNvPr>
          <p:cNvSpPr>
            <a:spLocks noGrp="1"/>
          </p:cNvSpPr>
          <p:nvPr>
            <p:ph type="sldNum" sz="quarter" idx="10"/>
          </p:nvPr>
        </p:nvSpPr>
        <p:spPr/>
        <p:txBody>
          <a:bodyPr/>
          <a:lstStyle/>
          <a:p>
            <a:pPr>
              <a:defRPr/>
            </a:pPr>
            <a:fld id="{D3036D68-4E86-F94A-9456-7B26DF1855FE}" type="slidenum">
              <a:rPr lang="fr-BE" smtClean="0"/>
              <a:pPr>
                <a:defRPr/>
              </a:pPr>
              <a:t>65</a:t>
            </a:fld>
            <a:endParaRPr lang="fr-BE" dirty="0"/>
          </a:p>
        </p:txBody>
      </p:sp>
      <p:graphicFrame>
        <p:nvGraphicFramePr>
          <p:cNvPr id="3" name="Tableau 2">
            <a:extLst>
              <a:ext uri="{FF2B5EF4-FFF2-40B4-BE49-F238E27FC236}">
                <a16:creationId xmlns:a16="http://schemas.microsoft.com/office/drawing/2014/main" id="{AF803F7F-E884-DC40-8460-EF63C3D9D67B}"/>
              </a:ext>
            </a:extLst>
          </p:cNvPr>
          <p:cNvGraphicFramePr>
            <a:graphicFrameLocks noGrp="1"/>
          </p:cNvGraphicFramePr>
          <p:nvPr>
            <p:extLst>
              <p:ext uri="{D42A27DB-BD31-4B8C-83A1-F6EECF244321}">
                <p14:modId xmlns:p14="http://schemas.microsoft.com/office/powerpoint/2010/main" val="2504562059"/>
              </p:ext>
            </p:extLst>
          </p:nvPr>
        </p:nvGraphicFramePr>
        <p:xfrm>
          <a:off x="1478948" y="1170133"/>
          <a:ext cx="7116165" cy="5117712"/>
        </p:xfrm>
        <a:graphic>
          <a:graphicData uri="http://schemas.openxmlformats.org/drawingml/2006/table">
            <a:tbl>
              <a:tblPr bandRow="1">
                <a:tableStyleId>{5C22544A-7EE6-4342-B048-85BDC9FD1C3A}</a:tableStyleId>
              </a:tblPr>
              <a:tblGrid>
                <a:gridCol w="1963499">
                  <a:extLst>
                    <a:ext uri="{9D8B030D-6E8A-4147-A177-3AD203B41FA5}">
                      <a16:colId xmlns:a16="http://schemas.microsoft.com/office/drawing/2014/main" val="3963312116"/>
                    </a:ext>
                  </a:extLst>
                </a:gridCol>
                <a:gridCol w="2528047">
                  <a:extLst>
                    <a:ext uri="{9D8B030D-6E8A-4147-A177-3AD203B41FA5}">
                      <a16:colId xmlns:a16="http://schemas.microsoft.com/office/drawing/2014/main" val="3870802489"/>
                    </a:ext>
                  </a:extLst>
                </a:gridCol>
                <a:gridCol w="2624619">
                  <a:extLst>
                    <a:ext uri="{9D8B030D-6E8A-4147-A177-3AD203B41FA5}">
                      <a16:colId xmlns:a16="http://schemas.microsoft.com/office/drawing/2014/main" val="4152857687"/>
                    </a:ext>
                  </a:extLst>
                </a:gridCol>
              </a:tblGrid>
              <a:tr h="0">
                <a:tc rowSpan="4">
                  <a:txBody>
                    <a:bodyPr/>
                    <a:lstStyle/>
                    <a:p>
                      <a:pPr algn="l"/>
                      <a:r>
                        <a:rPr lang="fr-FR" sz="1800" b="1" i="0" dirty="0">
                          <a:solidFill>
                            <a:schemeClr val="bg1"/>
                          </a:solidFill>
                          <a:latin typeface="Calibri" panose="020F0502020204030204" pitchFamily="34" charset="0"/>
                          <a:cs typeface="Calibri" panose="020F0502020204030204" pitchFamily="34" charset="0"/>
                        </a:rPr>
                        <a:t>L’élève met en place des démarches mentales</a:t>
                      </a:r>
                    </a:p>
                    <a:p>
                      <a:pPr algn="l"/>
                      <a:endParaRPr lang="fr-FR" sz="1800" b="1" i="0" dirty="0">
                        <a:solidFill>
                          <a:schemeClr val="bg1"/>
                        </a:solidFill>
                        <a:latin typeface="Calibri" panose="020F0502020204030204" pitchFamily="34" charset="0"/>
                        <a:cs typeface="Calibri" panose="020F0502020204030204" pitchFamily="34" charset="0"/>
                      </a:endParaRPr>
                    </a:p>
                  </a:txBody>
                  <a:tcPr>
                    <a:solidFill>
                      <a:srgbClr val="9DC1B3"/>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Catégoriser, classer, identifier, nommer, comparer, faire des liens, décrire…</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C’est comme, il a, il n’a pas, il est, il n’est pas, il a autant que…</a:t>
                      </a:r>
                    </a:p>
                  </a:txBody>
                  <a:tcPr anchor="ctr">
                    <a:solidFill>
                      <a:srgbClr val="4F6059"/>
                    </a:solidFill>
                  </a:tcPr>
                </a:tc>
                <a:extLst>
                  <a:ext uri="{0D108BD9-81ED-4DB2-BD59-A6C34878D82A}">
                    <a16:rowId xmlns:a16="http://schemas.microsoft.com/office/drawing/2014/main" val="1390652443"/>
                  </a:ext>
                </a:extLst>
              </a:tr>
              <a:tr h="4847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eaLnBrk="1" fontAlgn="auto" latinLnBrk="0" hangingPunct="1">
                        <a:lnSpc>
                          <a:spcPct val="100000"/>
                        </a:lnSpc>
                        <a:spcBef>
                          <a:spcPts val="0"/>
                        </a:spcBef>
                        <a:spcAft>
                          <a:spcPts val="0"/>
                        </a:spcAft>
                        <a:buClrTx/>
                        <a:buSzTx/>
                        <a:buFontTx/>
                        <a:buNone/>
                        <a:tabLst/>
                        <a:defRPr/>
                      </a:pPr>
                      <a:r>
                        <a:rPr lang="fr-FR" sz="1600" b="0" i="0" dirty="0">
                          <a:solidFill>
                            <a:schemeClr val="bg1"/>
                          </a:solidFill>
                          <a:latin typeface="Calibri" panose="020F0502020204030204" pitchFamily="34" charset="0"/>
                          <a:cs typeface="Calibri" panose="020F0502020204030204" pitchFamily="34" charset="0"/>
                        </a:rPr>
                        <a:t>Ordonner, interpréter, questionner, hiérarchiser…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Si…alors, étant donné que… finalement, ensuite, avant, après…</a:t>
                      </a:r>
                    </a:p>
                  </a:txBody>
                  <a:tcPr anchor="ctr">
                    <a:solidFill>
                      <a:srgbClr val="4F6059"/>
                    </a:solidFill>
                  </a:tcPr>
                </a:tc>
                <a:extLst>
                  <a:ext uri="{0D108BD9-81ED-4DB2-BD59-A6C34878D82A}">
                    <a16:rowId xmlns:a16="http://schemas.microsoft.com/office/drawing/2014/main" val="1444763439"/>
                  </a:ext>
                </a:extLst>
              </a:tr>
              <a:tr h="236668">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rtl="0" eaLnBrk="1" fontAlgn="auto" latinLnBrk="0" hangingPunct="1">
                        <a:lnSpc>
                          <a:spcPct val="100000"/>
                        </a:lnSpc>
                        <a:spcBef>
                          <a:spcPts val="0"/>
                        </a:spcBef>
                        <a:spcAft>
                          <a:spcPts val="0"/>
                        </a:spcAft>
                        <a:buClrTx/>
                        <a:buSzTx/>
                        <a:buFontTx/>
                        <a:buNone/>
                        <a:tabLst/>
                        <a:defRPr/>
                      </a:pPr>
                      <a:r>
                        <a:rPr lang="fr-FR" sz="1600" b="0" i="0" dirty="0">
                          <a:solidFill>
                            <a:schemeClr val="bg1"/>
                          </a:solidFill>
                          <a:latin typeface="Calibri" panose="020F0502020204030204" pitchFamily="34" charset="0"/>
                          <a:cs typeface="Calibri" panose="020F0502020204030204" pitchFamily="34" charset="0"/>
                        </a:rPr>
                        <a:t>Modéliser, représenter, schématiser, généraliser, contextualiser…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Graphiques, schémas, modèles (systèmes sémiotiques)</a:t>
                      </a:r>
                    </a:p>
                  </a:txBody>
                  <a:tcPr anchor="ctr">
                    <a:solidFill>
                      <a:srgbClr val="4F6059"/>
                    </a:solidFill>
                  </a:tcPr>
                </a:tc>
                <a:extLst>
                  <a:ext uri="{0D108BD9-81ED-4DB2-BD59-A6C34878D82A}">
                    <a16:rowId xmlns:a16="http://schemas.microsoft.com/office/drawing/2014/main" val="403356353"/>
                  </a:ext>
                </a:extLst>
              </a:tr>
              <a:tr h="9419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Évaluer, juger, apprécier, expliquer, argumenter, expliquer, critiquer…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Parce que, étant donné que, comme, donc, or, par conséquent…</a:t>
                      </a:r>
                    </a:p>
                  </a:txBody>
                  <a:tcPr anchor="ctr">
                    <a:solidFill>
                      <a:srgbClr val="4F6059"/>
                    </a:solidFill>
                  </a:tcPr>
                </a:tc>
                <a:extLst>
                  <a:ext uri="{0D108BD9-81ED-4DB2-BD59-A6C34878D82A}">
                    <a16:rowId xmlns:a16="http://schemas.microsoft.com/office/drawing/2014/main" val="3368150017"/>
                  </a:ext>
                </a:extLst>
              </a:tr>
              <a:tr h="370840">
                <a:tc>
                  <a:txBody>
                    <a:bodyPr/>
                    <a:lstStyle/>
                    <a:p>
                      <a:pPr algn="l"/>
                      <a:r>
                        <a:rPr lang="fr-FR" sz="1800" b="1" i="0" dirty="0">
                          <a:solidFill>
                            <a:srgbClr val="A20305"/>
                          </a:solidFill>
                          <a:latin typeface="Calibri" panose="020F0502020204030204" pitchFamily="34" charset="0"/>
                          <a:cs typeface="Calibri" panose="020F0502020204030204" pitchFamily="34" charset="0"/>
                        </a:rPr>
                        <a:t>L’élève explique, verbalise ses démarches : réflexivité et métacognition</a:t>
                      </a:r>
                    </a:p>
                  </a:txBody>
                  <a:tcPr anchor="ctr">
                    <a:solidFill>
                      <a:srgbClr val="9DC1B3"/>
                    </a:solidFill>
                  </a:tcPr>
                </a:tc>
                <a:tc>
                  <a:txBody>
                    <a:bodyPr/>
                    <a:lstStyle/>
                    <a:p>
                      <a:pPr algn="l"/>
                      <a:r>
                        <a:rPr lang="fr-FR" sz="1600" b="0" i="0" dirty="0">
                          <a:solidFill>
                            <a:srgbClr val="CB7679"/>
                          </a:solidFill>
                          <a:latin typeface="Calibri" panose="020F0502020204030204" pitchFamily="34" charset="0"/>
                          <a:cs typeface="Calibri" panose="020F0502020204030204" pitchFamily="34" charset="0"/>
                        </a:rPr>
                        <a:t>Prises de conscience,</a:t>
                      </a:r>
                    </a:p>
                    <a:p>
                      <a:pPr algn="l"/>
                      <a:r>
                        <a:rPr lang="fr-FR" sz="1600" b="0" i="0" dirty="0">
                          <a:solidFill>
                            <a:srgbClr val="CB7679"/>
                          </a:solidFill>
                          <a:latin typeface="Calibri" panose="020F0502020204030204" pitchFamily="34" charset="0"/>
                          <a:cs typeface="Calibri" panose="020F0502020204030204" pitchFamily="34" charset="0"/>
                        </a:rPr>
                        <a:t>autoévaluation, connaissance de soi, estime de soi</a:t>
                      </a:r>
                    </a:p>
                  </a:txBody>
                  <a:tcPr anchor="ctr">
                    <a:solidFill>
                      <a:srgbClr val="3A4E6E"/>
                    </a:solidFill>
                  </a:tcPr>
                </a:tc>
                <a:tc>
                  <a:txBody>
                    <a:bodyPr/>
                    <a:lstStyle/>
                    <a:p>
                      <a:pPr algn="l"/>
                      <a:r>
                        <a:rPr lang="fr-FR" sz="1600" b="0" i="0" dirty="0">
                          <a:solidFill>
                            <a:srgbClr val="4F6059"/>
                          </a:solidFill>
                          <a:latin typeface="Calibri" panose="020F0502020204030204" pitchFamily="34" charset="0"/>
                          <a:cs typeface="Calibri" panose="020F0502020204030204" pitchFamily="34" charset="0"/>
                        </a:rPr>
                        <a:t>J’ai procédé ainsi…J’ai commencé par…J’ai obtenu un résultat intéressant parce que…</a:t>
                      </a:r>
                    </a:p>
                  </a:txBody>
                  <a:tcPr anchor="ctr">
                    <a:solidFill>
                      <a:srgbClr val="4F6059"/>
                    </a:solidFill>
                  </a:tcPr>
                </a:tc>
                <a:extLst>
                  <a:ext uri="{0D108BD9-81ED-4DB2-BD59-A6C34878D82A}">
                    <a16:rowId xmlns:a16="http://schemas.microsoft.com/office/drawing/2014/main" val="3671062699"/>
                  </a:ext>
                </a:extLst>
              </a:tr>
            </a:tbl>
          </a:graphicData>
        </a:graphic>
      </p:graphicFrame>
      <p:sp>
        <p:nvSpPr>
          <p:cNvPr id="4" name="ZoneTexte 3">
            <a:extLst>
              <a:ext uri="{FF2B5EF4-FFF2-40B4-BE49-F238E27FC236}">
                <a16:creationId xmlns:a16="http://schemas.microsoft.com/office/drawing/2014/main" id="{4454E502-0152-8F44-B37F-DB1EFD48AD85}"/>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LE LANGAGE STRUCTURE LA PENSÉE</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65-00" descr="65-00">
            <a:hlinkClick r:id="" action="ppaction://media"/>
            <a:extLst>
              <a:ext uri="{FF2B5EF4-FFF2-40B4-BE49-F238E27FC236}">
                <a16:creationId xmlns:a16="http://schemas.microsoft.com/office/drawing/2014/main" id="{5511935E-B30E-FD47-AF91-83FD8ED34F0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4763"/>
            <a:ext cx="812800" cy="812800"/>
          </a:xfrm>
          <a:prstGeom prst="rect">
            <a:avLst/>
          </a:prstGeom>
        </p:spPr>
      </p:pic>
    </p:spTree>
    <p:extLst>
      <p:ext uri="{BB962C8B-B14F-4D97-AF65-F5344CB8AC3E}">
        <p14:creationId xmlns:p14="http://schemas.microsoft.com/office/powerpoint/2010/main" val="2064601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A91ADA-B049-BC4E-805E-9173502508EA}"/>
              </a:ext>
            </a:extLst>
          </p:cNvPr>
          <p:cNvSpPr>
            <a:spLocks noGrp="1"/>
          </p:cNvSpPr>
          <p:nvPr>
            <p:ph type="sldNum" sz="quarter" idx="10"/>
          </p:nvPr>
        </p:nvSpPr>
        <p:spPr/>
        <p:txBody>
          <a:bodyPr/>
          <a:lstStyle/>
          <a:p>
            <a:pPr>
              <a:defRPr/>
            </a:pPr>
            <a:fld id="{D3036D68-4E86-F94A-9456-7B26DF1855FE}" type="slidenum">
              <a:rPr lang="fr-BE" smtClean="0"/>
              <a:pPr>
                <a:defRPr/>
              </a:pPr>
              <a:t>66</a:t>
            </a:fld>
            <a:endParaRPr lang="fr-BE" dirty="0"/>
          </a:p>
        </p:txBody>
      </p:sp>
      <p:graphicFrame>
        <p:nvGraphicFramePr>
          <p:cNvPr id="3" name="Tableau 2">
            <a:extLst>
              <a:ext uri="{FF2B5EF4-FFF2-40B4-BE49-F238E27FC236}">
                <a16:creationId xmlns:a16="http://schemas.microsoft.com/office/drawing/2014/main" id="{AF803F7F-E884-DC40-8460-EF63C3D9D67B}"/>
              </a:ext>
            </a:extLst>
          </p:cNvPr>
          <p:cNvGraphicFramePr>
            <a:graphicFrameLocks noGrp="1"/>
          </p:cNvGraphicFramePr>
          <p:nvPr>
            <p:extLst>
              <p:ext uri="{D42A27DB-BD31-4B8C-83A1-F6EECF244321}">
                <p14:modId xmlns:p14="http://schemas.microsoft.com/office/powerpoint/2010/main" val="3818685335"/>
              </p:ext>
            </p:extLst>
          </p:nvPr>
        </p:nvGraphicFramePr>
        <p:xfrm>
          <a:off x="1478948" y="1170133"/>
          <a:ext cx="7116165" cy="5117712"/>
        </p:xfrm>
        <a:graphic>
          <a:graphicData uri="http://schemas.openxmlformats.org/drawingml/2006/table">
            <a:tbl>
              <a:tblPr bandRow="1">
                <a:tableStyleId>{5C22544A-7EE6-4342-B048-85BDC9FD1C3A}</a:tableStyleId>
              </a:tblPr>
              <a:tblGrid>
                <a:gridCol w="1963499">
                  <a:extLst>
                    <a:ext uri="{9D8B030D-6E8A-4147-A177-3AD203B41FA5}">
                      <a16:colId xmlns:a16="http://schemas.microsoft.com/office/drawing/2014/main" val="3963312116"/>
                    </a:ext>
                  </a:extLst>
                </a:gridCol>
                <a:gridCol w="2528047">
                  <a:extLst>
                    <a:ext uri="{9D8B030D-6E8A-4147-A177-3AD203B41FA5}">
                      <a16:colId xmlns:a16="http://schemas.microsoft.com/office/drawing/2014/main" val="3870802489"/>
                    </a:ext>
                  </a:extLst>
                </a:gridCol>
                <a:gridCol w="2624619">
                  <a:extLst>
                    <a:ext uri="{9D8B030D-6E8A-4147-A177-3AD203B41FA5}">
                      <a16:colId xmlns:a16="http://schemas.microsoft.com/office/drawing/2014/main" val="4152857687"/>
                    </a:ext>
                  </a:extLst>
                </a:gridCol>
              </a:tblGrid>
              <a:tr h="0">
                <a:tc rowSpan="4">
                  <a:txBody>
                    <a:bodyPr/>
                    <a:lstStyle/>
                    <a:p>
                      <a:pPr algn="l"/>
                      <a:r>
                        <a:rPr lang="fr-FR" sz="1800" b="1" i="0" dirty="0">
                          <a:solidFill>
                            <a:schemeClr val="bg1"/>
                          </a:solidFill>
                          <a:latin typeface="Calibri" panose="020F0502020204030204" pitchFamily="34" charset="0"/>
                          <a:cs typeface="Calibri" panose="020F0502020204030204" pitchFamily="34" charset="0"/>
                        </a:rPr>
                        <a:t>L’élève met en place des démarches mentales</a:t>
                      </a:r>
                    </a:p>
                    <a:p>
                      <a:pPr algn="l"/>
                      <a:endParaRPr lang="fr-FR" sz="1800" b="1" i="0" dirty="0">
                        <a:solidFill>
                          <a:schemeClr val="bg1"/>
                        </a:solidFill>
                        <a:latin typeface="Calibri" panose="020F0502020204030204" pitchFamily="34" charset="0"/>
                        <a:cs typeface="Calibri" panose="020F0502020204030204" pitchFamily="34" charset="0"/>
                      </a:endParaRPr>
                    </a:p>
                  </a:txBody>
                  <a:tcPr>
                    <a:solidFill>
                      <a:srgbClr val="9DC1B3"/>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Catégoriser, classer, identifier, nommer, comparer, faire des liens, décrire…</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C’est comme, il a, il n’a pas, il est, il n’est pas, il a autant que…</a:t>
                      </a:r>
                    </a:p>
                  </a:txBody>
                  <a:tcPr anchor="ctr">
                    <a:solidFill>
                      <a:srgbClr val="4F6059"/>
                    </a:solidFill>
                  </a:tcPr>
                </a:tc>
                <a:extLst>
                  <a:ext uri="{0D108BD9-81ED-4DB2-BD59-A6C34878D82A}">
                    <a16:rowId xmlns:a16="http://schemas.microsoft.com/office/drawing/2014/main" val="1390652443"/>
                  </a:ext>
                </a:extLst>
              </a:tr>
              <a:tr h="4847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eaLnBrk="1" fontAlgn="auto" latinLnBrk="0" hangingPunct="1">
                        <a:lnSpc>
                          <a:spcPct val="100000"/>
                        </a:lnSpc>
                        <a:spcBef>
                          <a:spcPts val="0"/>
                        </a:spcBef>
                        <a:spcAft>
                          <a:spcPts val="0"/>
                        </a:spcAft>
                        <a:buClrTx/>
                        <a:buSzTx/>
                        <a:buFontTx/>
                        <a:buNone/>
                        <a:tabLst/>
                        <a:defRPr/>
                      </a:pPr>
                      <a:r>
                        <a:rPr lang="fr-FR" sz="1600" b="0" i="0" dirty="0">
                          <a:solidFill>
                            <a:schemeClr val="bg1"/>
                          </a:solidFill>
                          <a:latin typeface="Calibri" panose="020F0502020204030204" pitchFamily="34" charset="0"/>
                          <a:cs typeface="Calibri" panose="020F0502020204030204" pitchFamily="34" charset="0"/>
                        </a:rPr>
                        <a:t>Ordonner, interpréter, questionner, hiérarchiser…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Si…alors, étant donné que… finalement, ensuite, avant, après…</a:t>
                      </a:r>
                    </a:p>
                  </a:txBody>
                  <a:tcPr anchor="ctr">
                    <a:solidFill>
                      <a:srgbClr val="4F6059"/>
                    </a:solidFill>
                  </a:tcPr>
                </a:tc>
                <a:extLst>
                  <a:ext uri="{0D108BD9-81ED-4DB2-BD59-A6C34878D82A}">
                    <a16:rowId xmlns:a16="http://schemas.microsoft.com/office/drawing/2014/main" val="1444763439"/>
                  </a:ext>
                </a:extLst>
              </a:tr>
              <a:tr h="236668">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rtl="0" eaLnBrk="1" fontAlgn="auto" latinLnBrk="0" hangingPunct="1">
                        <a:lnSpc>
                          <a:spcPct val="100000"/>
                        </a:lnSpc>
                        <a:spcBef>
                          <a:spcPts val="0"/>
                        </a:spcBef>
                        <a:spcAft>
                          <a:spcPts val="0"/>
                        </a:spcAft>
                        <a:buClrTx/>
                        <a:buSzTx/>
                        <a:buFontTx/>
                        <a:buNone/>
                        <a:tabLst/>
                        <a:defRPr/>
                      </a:pPr>
                      <a:r>
                        <a:rPr lang="fr-FR" sz="1600" b="0" i="0" dirty="0">
                          <a:solidFill>
                            <a:schemeClr val="bg1"/>
                          </a:solidFill>
                          <a:latin typeface="Calibri" panose="020F0502020204030204" pitchFamily="34" charset="0"/>
                          <a:cs typeface="Calibri" panose="020F0502020204030204" pitchFamily="34" charset="0"/>
                        </a:rPr>
                        <a:t>Modéliser, représenter, schématiser, généraliser, contextualiser…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Graphiques, schémas, modèles (systèmes sémiotiques)</a:t>
                      </a:r>
                    </a:p>
                  </a:txBody>
                  <a:tcPr anchor="ctr">
                    <a:solidFill>
                      <a:srgbClr val="4F6059"/>
                    </a:solidFill>
                  </a:tcPr>
                </a:tc>
                <a:extLst>
                  <a:ext uri="{0D108BD9-81ED-4DB2-BD59-A6C34878D82A}">
                    <a16:rowId xmlns:a16="http://schemas.microsoft.com/office/drawing/2014/main" val="403356353"/>
                  </a:ext>
                </a:extLst>
              </a:tr>
              <a:tr h="9419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Évaluer, juger, apprécier, expliquer, argumenter, expliquer, critiquer…</a:t>
                      </a:r>
                    </a:p>
                  </a:txBody>
                  <a:tcPr anchor="ctr">
                    <a:solidFill>
                      <a:srgbClr val="3A4E6E"/>
                    </a:solidFill>
                  </a:tcPr>
                </a:tc>
                <a:tc>
                  <a:txBody>
                    <a:bodyPr/>
                    <a:lstStyle/>
                    <a:p>
                      <a:pPr marL="0" marR="0" indent="0" algn="l" defTabSz="584200" rtl="0" fontAlgn="auto" latinLnBrk="0" hangingPunct="0">
                        <a:spcBef>
                          <a:spcPts val="0"/>
                        </a:spcBef>
                        <a:spcAft>
                          <a:spcPts val="0"/>
                        </a:spcAft>
                        <a:buClrTx/>
                        <a:buSzTx/>
                        <a:buFontTx/>
                        <a:buNone/>
                        <a:tabLst/>
                      </a:pPr>
                      <a:r>
                        <a:rPr kumimoji="0" lang="fr-BE" sz="1600" b="0" i="0" u="none" strike="noStrike" cap="none" spc="0" normalizeH="0" baseline="0" dirty="0">
                          <a:ln>
                            <a:noFill/>
                          </a:ln>
                          <a:solidFill>
                            <a:schemeClr val="bg1"/>
                          </a:solidFill>
                          <a:effectLst/>
                          <a:uFillTx/>
                          <a:latin typeface="Calibri" panose="020F0502020204030204" pitchFamily="34" charset="0"/>
                          <a:ea typeface="+mn-ea"/>
                          <a:cs typeface="Calibri" panose="020F0502020204030204" pitchFamily="34" charset="0"/>
                          <a:sym typeface="Futura"/>
                        </a:rPr>
                        <a:t>Parce que, étant donné que, comme, donc, or, par conséquent…</a:t>
                      </a:r>
                    </a:p>
                  </a:txBody>
                  <a:tcPr anchor="ctr">
                    <a:solidFill>
                      <a:srgbClr val="4F6059"/>
                    </a:solidFill>
                  </a:tcPr>
                </a:tc>
                <a:extLst>
                  <a:ext uri="{0D108BD9-81ED-4DB2-BD59-A6C34878D82A}">
                    <a16:rowId xmlns:a16="http://schemas.microsoft.com/office/drawing/2014/main" val="3368150017"/>
                  </a:ext>
                </a:extLst>
              </a:tr>
              <a:tr h="370840">
                <a:tc>
                  <a:txBody>
                    <a:bodyPr/>
                    <a:lstStyle/>
                    <a:p>
                      <a:pPr algn="l"/>
                      <a:r>
                        <a:rPr lang="fr-FR" sz="1800" b="1" i="0" dirty="0">
                          <a:solidFill>
                            <a:srgbClr val="A20305"/>
                          </a:solidFill>
                          <a:latin typeface="Calibri" panose="020F0502020204030204" pitchFamily="34" charset="0"/>
                          <a:cs typeface="Calibri" panose="020F0502020204030204" pitchFamily="34" charset="0"/>
                        </a:rPr>
                        <a:t>L’élève explique, verbalise ses démarches : réflexivité et métacognition</a:t>
                      </a:r>
                    </a:p>
                  </a:txBody>
                  <a:tcPr anchor="ctr">
                    <a:solidFill>
                      <a:srgbClr val="9DC1B3"/>
                    </a:solidFill>
                  </a:tcPr>
                </a:tc>
                <a:tc>
                  <a:txBody>
                    <a:bodyPr/>
                    <a:lstStyle/>
                    <a:p>
                      <a:pPr algn="l"/>
                      <a:r>
                        <a:rPr lang="fr-FR" sz="1600" b="0" i="0" dirty="0">
                          <a:solidFill>
                            <a:srgbClr val="CB7679"/>
                          </a:solidFill>
                          <a:latin typeface="Calibri" panose="020F0502020204030204" pitchFamily="34" charset="0"/>
                          <a:cs typeface="Calibri" panose="020F0502020204030204" pitchFamily="34" charset="0"/>
                        </a:rPr>
                        <a:t>Prises de conscience,</a:t>
                      </a:r>
                    </a:p>
                    <a:p>
                      <a:pPr algn="l"/>
                      <a:r>
                        <a:rPr lang="fr-FR" sz="1600" b="0" i="0" dirty="0">
                          <a:solidFill>
                            <a:srgbClr val="CB7679"/>
                          </a:solidFill>
                          <a:latin typeface="Calibri" panose="020F0502020204030204" pitchFamily="34" charset="0"/>
                          <a:cs typeface="Calibri" panose="020F0502020204030204" pitchFamily="34" charset="0"/>
                        </a:rPr>
                        <a:t>autoévaluation, connaissance de soi, estime de soi</a:t>
                      </a:r>
                    </a:p>
                  </a:txBody>
                  <a:tcPr anchor="ctr">
                    <a:solidFill>
                      <a:srgbClr val="3A4E6E"/>
                    </a:solidFill>
                  </a:tcPr>
                </a:tc>
                <a:tc>
                  <a:txBody>
                    <a:bodyPr/>
                    <a:lstStyle/>
                    <a:p>
                      <a:pPr algn="l"/>
                      <a:r>
                        <a:rPr lang="fr-FR" sz="1600" b="0" i="0" dirty="0">
                          <a:solidFill>
                            <a:srgbClr val="CB7679"/>
                          </a:solidFill>
                          <a:latin typeface="Calibri" panose="020F0502020204030204" pitchFamily="34" charset="0"/>
                          <a:cs typeface="Calibri" panose="020F0502020204030204" pitchFamily="34" charset="0"/>
                        </a:rPr>
                        <a:t>J’ai procédé ainsi… </a:t>
                      </a:r>
                      <a:br>
                        <a:rPr lang="fr-FR" sz="1600" b="0" i="0" dirty="0">
                          <a:solidFill>
                            <a:srgbClr val="CB7679"/>
                          </a:solidFill>
                          <a:latin typeface="Calibri" panose="020F0502020204030204" pitchFamily="34" charset="0"/>
                          <a:cs typeface="Calibri" panose="020F0502020204030204" pitchFamily="34" charset="0"/>
                        </a:rPr>
                      </a:br>
                      <a:r>
                        <a:rPr lang="fr-FR" sz="1600" b="0" i="0" dirty="0">
                          <a:solidFill>
                            <a:srgbClr val="CB7679"/>
                          </a:solidFill>
                          <a:latin typeface="Calibri" panose="020F0502020204030204" pitchFamily="34" charset="0"/>
                          <a:cs typeface="Calibri" panose="020F0502020204030204" pitchFamily="34" charset="0"/>
                        </a:rPr>
                        <a:t>J’ai commencé par… </a:t>
                      </a:r>
                      <a:br>
                        <a:rPr lang="fr-FR" sz="1600" b="0" i="0" dirty="0">
                          <a:solidFill>
                            <a:srgbClr val="CB7679"/>
                          </a:solidFill>
                          <a:latin typeface="Calibri" panose="020F0502020204030204" pitchFamily="34" charset="0"/>
                          <a:cs typeface="Calibri" panose="020F0502020204030204" pitchFamily="34" charset="0"/>
                        </a:rPr>
                      </a:br>
                      <a:r>
                        <a:rPr lang="fr-FR" sz="1600" b="0" i="0" dirty="0">
                          <a:solidFill>
                            <a:srgbClr val="CB7679"/>
                          </a:solidFill>
                          <a:latin typeface="Calibri" panose="020F0502020204030204" pitchFamily="34" charset="0"/>
                          <a:cs typeface="Calibri" panose="020F0502020204030204" pitchFamily="34" charset="0"/>
                        </a:rPr>
                        <a:t>J’ai obtenu un résultat intéressant parce que…</a:t>
                      </a:r>
                    </a:p>
                  </a:txBody>
                  <a:tcPr anchor="ctr">
                    <a:solidFill>
                      <a:srgbClr val="4F6059"/>
                    </a:solidFill>
                  </a:tcPr>
                </a:tc>
                <a:extLst>
                  <a:ext uri="{0D108BD9-81ED-4DB2-BD59-A6C34878D82A}">
                    <a16:rowId xmlns:a16="http://schemas.microsoft.com/office/drawing/2014/main" val="3671062699"/>
                  </a:ext>
                </a:extLst>
              </a:tr>
            </a:tbl>
          </a:graphicData>
        </a:graphic>
      </p:graphicFrame>
      <p:sp>
        <p:nvSpPr>
          <p:cNvPr id="4" name="ZoneTexte 3">
            <a:extLst>
              <a:ext uri="{FF2B5EF4-FFF2-40B4-BE49-F238E27FC236}">
                <a16:creationId xmlns:a16="http://schemas.microsoft.com/office/drawing/2014/main" id="{4454E502-0152-8F44-B37F-DB1EFD48AD85}"/>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LE LANGAGE STRUCTURE LA PENSÉE</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66-00" descr="66-00">
            <a:hlinkClick r:id="" action="ppaction://media"/>
            <a:extLst>
              <a:ext uri="{FF2B5EF4-FFF2-40B4-BE49-F238E27FC236}">
                <a16:creationId xmlns:a16="http://schemas.microsoft.com/office/drawing/2014/main" id="{F425A9F1-80FB-D748-9607-45FE9AA54A8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6350"/>
            <a:ext cx="812800" cy="812800"/>
          </a:xfrm>
          <a:prstGeom prst="rect">
            <a:avLst/>
          </a:prstGeom>
        </p:spPr>
      </p:pic>
    </p:spTree>
    <p:extLst>
      <p:ext uri="{BB962C8B-B14F-4D97-AF65-F5344CB8AC3E}">
        <p14:creationId xmlns:p14="http://schemas.microsoft.com/office/powerpoint/2010/main" val="37318281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1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A91ADA-B049-BC4E-805E-9173502508EA}"/>
              </a:ext>
            </a:extLst>
          </p:cNvPr>
          <p:cNvSpPr>
            <a:spLocks noGrp="1"/>
          </p:cNvSpPr>
          <p:nvPr>
            <p:ph type="sldNum" sz="quarter" idx="10"/>
          </p:nvPr>
        </p:nvSpPr>
        <p:spPr/>
        <p:txBody>
          <a:bodyPr/>
          <a:lstStyle/>
          <a:p>
            <a:pPr>
              <a:defRPr/>
            </a:pPr>
            <a:fld id="{D3036D68-4E86-F94A-9456-7B26DF1855FE}" type="slidenum">
              <a:rPr lang="fr-BE" smtClean="0"/>
              <a:pPr>
                <a:defRPr/>
              </a:pPr>
              <a:t>67</a:t>
            </a:fld>
            <a:endParaRPr lang="fr-BE" dirty="0"/>
          </a:p>
        </p:txBody>
      </p:sp>
      <p:graphicFrame>
        <p:nvGraphicFramePr>
          <p:cNvPr id="3" name="Tableau 2">
            <a:extLst>
              <a:ext uri="{FF2B5EF4-FFF2-40B4-BE49-F238E27FC236}">
                <a16:creationId xmlns:a16="http://schemas.microsoft.com/office/drawing/2014/main" id="{AF803F7F-E884-DC40-8460-EF63C3D9D67B}"/>
              </a:ext>
            </a:extLst>
          </p:cNvPr>
          <p:cNvGraphicFramePr>
            <a:graphicFrameLocks noGrp="1"/>
          </p:cNvGraphicFramePr>
          <p:nvPr>
            <p:extLst>
              <p:ext uri="{D42A27DB-BD31-4B8C-83A1-F6EECF244321}">
                <p14:modId xmlns:p14="http://schemas.microsoft.com/office/powerpoint/2010/main" val="4186905407"/>
              </p:ext>
            </p:extLst>
          </p:nvPr>
        </p:nvGraphicFramePr>
        <p:xfrm>
          <a:off x="1365869" y="2245897"/>
          <a:ext cx="7342323" cy="2804160"/>
        </p:xfrm>
        <a:graphic>
          <a:graphicData uri="http://schemas.openxmlformats.org/drawingml/2006/table">
            <a:tbl>
              <a:tblPr bandRow="1">
                <a:tableStyleId>{5C22544A-7EE6-4342-B048-85BDC9FD1C3A}</a:tableStyleId>
              </a:tblPr>
              <a:tblGrid>
                <a:gridCol w="3657952">
                  <a:extLst>
                    <a:ext uri="{9D8B030D-6E8A-4147-A177-3AD203B41FA5}">
                      <a16:colId xmlns:a16="http://schemas.microsoft.com/office/drawing/2014/main" val="3963312116"/>
                    </a:ext>
                  </a:extLst>
                </a:gridCol>
                <a:gridCol w="3684371">
                  <a:extLst>
                    <a:ext uri="{9D8B030D-6E8A-4147-A177-3AD203B41FA5}">
                      <a16:colId xmlns:a16="http://schemas.microsoft.com/office/drawing/2014/main" val="3870802489"/>
                    </a:ext>
                  </a:extLst>
                </a:gridCol>
              </a:tblGrid>
              <a:tr h="0">
                <a:tc rowSpan="2">
                  <a:txBody>
                    <a:bodyPr/>
                    <a:lstStyle/>
                    <a:p>
                      <a:pPr algn="l"/>
                      <a:r>
                        <a:rPr lang="fr-FR" sz="1800" b="1" i="0" dirty="0">
                          <a:solidFill>
                            <a:schemeClr val="bg1"/>
                          </a:solidFill>
                          <a:latin typeface="Calibri" panose="020F0502020204030204" pitchFamily="34" charset="0"/>
                          <a:cs typeface="Calibri" panose="020F0502020204030204" pitchFamily="34" charset="0"/>
                        </a:rPr>
                        <a:t>Comprendre les consignes </a:t>
                      </a:r>
                      <a:br>
                        <a:rPr lang="fr-FR" sz="1800" b="1" i="0" dirty="0">
                          <a:solidFill>
                            <a:schemeClr val="bg1"/>
                          </a:solidFill>
                          <a:latin typeface="Calibri" panose="020F0502020204030204" pitchFamily="34" charset="0"/>
                          <a:cs typeface="Calibri" panose="020F0502020204030204" pitchFamily="34" charset="0"/>
                        </a:rPr>
                      </a:br>
                      <a:r>
                        <a:rPr lang="fr-FR" sz="1800" b="1" i="0" dirty="0">
                          <a:solidFill>
                            <a:schemeClr val="bg1"/>
                          </a:solidFill>
                          <a:latin typeface="Calibri" panose="020F0502020204030204" pitchFamily="34" charset="0"/>
                          <a:cs typeface="Calibri" panose="020F0502020204030204" pitchFamily="34" charset="0"/>
                        </a:rPr>
                        <a:t>et les énoncés</a:t>
                      </a:r>
                    </a:p>
                    <a:p>
                      <a:pPr algn="l"/>
                      <a:endParaRPr lang="fr-FR" sz="1800" b="1" i="0" dirty="0">
                        <a:solidFill>
                          <a:schemeClr val="bg1"/>
                        </a:solidFill>
                        <a:latin typeface="Calibri" panose="020F0502020204030204" pitchFamily="34" charset="0"/>
                        <a:cs typeface="Calibri" panose="020F0502020204030204" pitchFamily="34" charset="0"/>
                      </a:endParaRPr>
                    </a:p>
                  </a:txBody>
                  <a:tcPr>
                    <a:solidFill>
                      <a:srgbClr val="A20305"/>
                    </a:solidFill>
                  </a:tcPr>
                </a:tc>
                <a:tc>
                  <a:txBody>
                    <a:bodyPr/>
                    <a:lstStyle/>
                    <a:p>
                      <a:pPr algn="l"/>
                      <a:r>
                        <a:rPr lang="fr-FR" sz="1600" b="0" i="0" dirty="0">
                          <a:solidFill>
                            <a:srgbClr val="CB7679"/>
                          </a:solidFill>
                          <a:latin typeface="Calibri" panose="020F0502020204030204" pitchFamily="34" charset="0"/>
                          <a:cs typeface="Calibri" panose="020F0502020204030204" pitchFamily="34" charset="0"/>
                        </a:rPr>
                        <a:t>Reformuler les savoirs en textes, en tableaux…</a:t>
                      </a:r>
                    </a:p>
                  </a:txBody>
                  <a:tcPr anchor="ctr">
                    <a:solidFill>
                      <a:srgbClr val="CB7679"/>
                    </a:solidFill>
                  </a:tcPr>
                </a:tc>
                <a:extLst>
                  <a:ext uri="{0D108BD9-81ED-4DB2-BD59-A6C34878D82A}">
                    <a16:rowId xmlns:a16="http://schemas.microsoft.com/office/drawing/2014/main" val="1390652443"/>
                  </a:ext>
                </a:extLst>
              </a:tr>
              <a:tr h="4847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eaLnBrk="1" fontAlgn="auto" latinLnBrk="0" hangingPunct="1">
                        <a:lnSpc>
                          <a:spcPct val="100000"/>
                        </a:lnSpc>
                        <a:spcBef>
                          <a:spcPts val="0"/>
                        </a:spcBef>
                        <a:spcAft>
                          <a:spcPts val="0"/>
                        </a:spcAft>
                        <a:buClrTx/>
                        <a:buSzTx/>
                        <a:buFontTx/>
                        <a:buNone/>
                        <a:tabLst/>
                        <a:defRPr/>
                      </a:pPr>
                      <a:r>
                        <a:rPr lang="fr-FR" sz="1600" b="0" i="0" dirty="0">
                          <a:solidFill>
                            <a:srgbClr val="CB7679"/>
                          </a:solidFill>
                          <a:latin typeface="Calibri" panose="020F0502020204030204" pitchFamily="34" charset="0"/>
                          <a:cs typeface="Calibri" panose="020F0502020204030204" pitchFamily="34" charset="0"/>
                        </a:rPr>
                        <a:t>Développer explicitement des stratégies de lecture</a:t>
                      </a:r>
                    </a:p>
                  </a:txBody>
                  <a:tcPr anchor="ctr">
                    <a:solidFill>
                      <a:srgbClr val="CB7679"/>
                    </a:solidFill>
                  </a:tcPr>
                </a:tc>
                <a:extLst>
                  <a:ext uri="{0D108BD9-81ED-4DB2-BD59-A6C34878D82A}">
                    <a16:rowId xmlns:a16="http://schemas.microsoft.com/office/drawing/2014/main" val="1444763439"/>
                  </a:ext>
                </a:extLst>
              </a:tr>
              <a:tr h="370840">
                <a:tc>
                  <a:txBody>
                    <a:bodyPr/>
                    <a:lstStyle/>
                    <a:p>
                      <a:pPr algn="l"/>
                      <a:r>
                        <a:rPr lang="fr-FR" sz="1800" b="1" i="0" dirty="0">
                          <a:solidFill>
                            <a:schemeClr val="bg1"/>
                          </a:solidFill>
                          <a:latin typeface="Calibri" panose="020F0502020204030204" pitchFamily="34" charset="0"/>
                          <a:cs typeface="Calibri" panose="020F0502020204030204" pitchFamily="34" charset="0"/>
                        </a:rPr>
                        <a:t>Organiser les savoirs et procédures pour les mémoriser</a:t>
                      </a:r>
                    </a:p>
                  </a:txBody>
                  <a:tcPr anchor="ctr">
                    <a:solidFill>
                      <a:srgbClr val="A20305"/>
                    </a:solidFill>
                  </a:tcPr>
                </a:tc>
                <a:tc>
                  <a:txBody>
                    <a:bodyPr/>
                    <a:lstStyle/>
                    <a:p>
                      <a:pPr algn="l"/>
                      <a:r>
                        <a:rPr lang="fr-FR" sz="1600" b="0" i="0" dirty="0">
                          <a:solidFill>
                            <a:srgbClr val="CB7679"/>
                          </a:solidFill>
                          <a:latin typeface="Calibri" panose="020F0502020204030204" pitchFamily="34" charset="0"/>
                          <a:cs typeface="Calibri" panose="020F0502020204030204" pitchFamily="34" charset="0"/>
                        </a:rPr>
                        <a:t>Élaborer des synthèses</a:t>
                      </a:r>
                    </a:p>
                    <a:p>
                      <a:pPr algn="l"/>
                      <a:r>
                        <a:rPr lang="fr-FR" sz="1600" b="0" i="0" dirty="0">
                          <a:solidFill>
                            <a:srgbClr val="CB7679"/>
                          </a:solidFill>
                          <a:latin typeface="Calibri" panose="020F0502020204030204" pitchFamily="34" charset="0"/>
                          <a:cs typeface="Calibri" panose="020F0502020204030204" pitchFamily="34" charset="0"/>
                        </a:rPr>
                        <a:t>Organiser ses classeurs, l’affichage mural…</a:t>
                      </a:r>
                    </a:p>
                  </a:txBody>
                  <a:tcPr anchor="ctr">
                    <a:solidFill>
                      <a:srgbClr val="CB7679"/>
                    </a:solidFill>
                  </a:tcPr>
                </a:tc>
                <a:extLst>
                  <a:ext uri="{0D108BD9-81ED-4DB2-BD59-A6C34878D82A}">
                    <a16:rowId xmlns:a16="http://schemas.microsoft.com/office/drawing/2014/main" val="3671062699"/>
                  </a:ext>
                </a:extLst>
              </a:tr>
              <a:tr h="370840">
                <a:tc>
                  <a:txBody>
                    <a:bodyPr/>
                    <a:lstStyle/>
                    <a:p>
                      <a:pPr algn="l"/>
                      <a:r>
                        <a:rPr lang="fr-FR" sz="1800" b="1" i="0" dirty="0">
                          <a:solidFill>
                            <a:schemeClr val="bg1"/>
                          </a:solidFill>
                          <a:latin typeface="Calibri" panose="020F0502020204030204" pitchFamily="34" charset="0"/>
                          <a:cs typeface="Calibri" panose="020F0502020204030204" pitchFamily="34" charset="0"/>
                        </a:rPr>
                        <a:t>Gérer les temps d’évaluation </a:t>
                      </a:r>
                      <a:br>
                        <a:rPr lang="fr-FR" sz="1800" b="1" i="0" dirty="0">
                          <a:solidFill>
                            <a:schemeClr val="bg1"/>
                          </a:solidFill>
                          <a:latin typeface="Calibri" panose="020F0502020204030204" pitchFamily="34" charset="0"/>
                          <a:cs typeface="Calibri" panose="020F0502020204030204" pitchFamily="34" charset="0"/>
                        </a:rPr>
                      </a:br>
                      <a:r>
                        <a:rPr lang="fr-FR" sz="1800" b="1" i="0" dirty="0">
                          <a:solidFill>
                            <a:schemeClr val="bg1"/>
                          </a:solidFill>
                          <a:latin typeface="Calibri" panose="020F0502020204030204" pitchFamily="34" charset="0"/>
                          <a:cs typeface="Calibri" panose="020F0502020204030204" pitchFamily="34" charset="0"/>
                        </a:rPr>
                        <a:t>des acquis</a:t>
                      </a:r>
                    </a:p>
                  </a:txBody>
                  <a:tcPr anchor="ctr">
                    <a:solidFill>
                      <a:srgbClr val="A20305"/>
                    </a:solidFill>
                  </a:tcPr>
                </a:tc>
                <a:tc>
                  <a:txBody>
                    <a:bodyPr/>
                    <a:lstStyle/>
                    <a:p>
                      <a:pPr algn="l"/>
                      <a:r>
                        <a:rPr lang="fr-FR" sz="1600" b="0" i="0" dirty="0">
                          <a:solidFill>
                            <a:srgbClr val="CB7679"/>
                          </a:solidFill>
                          <a:latin typeface="Calibri" panose="020F0502020204030204" pitchFamily="34" charset="0"/>
                          <a:cs typeface="Calibri" panose="020F0502020204030204" pitchFamily="34" charset="0"/>
                        </a:rPr>
                        <a:t>Saisir les enjeux de l’évaluation</a:t>
                      </a:r>
                    </a:p>
                    <a:p>
                      <a:pPr algn="l"/>
                      <a:r>
                        <a:rPr lang="fr-FR" sz="1600" b="0" i="0" dirty="0">
                          <a:solidFill>
                            <a:srgbClr val="CB7679"/>
                          </a:solidFill>
                          <a:latin typeface="Calibri" panose="020F0502020204030204" pitchFamily="34" charset="0"/>
                          <a:cs typeface="Calibri" panose="020F0502020204030204" pitchFamily="34" charset="0"/>
                        </a:rPr>
                        <a:t>Apprendre à formuler ce que l’on veut communiquer</a:t>
                      </a:r>
                    </a:p>
                  </a:txBody>
                  <a:tcPr anchor="ctr">
                    <a:solidFill>
                      <a:srgbClr val="CB7679"/>
                    </a:solidFill>
                  </a:tcPr>
                </a:tc>
                <a:extLst>
                  <a:ext uri="{0D108BD9-81ED-4DB2-BD59-A6C34878D82A}">
                    <a16:rowId xmlns:a16="http://schemas.microsoft.com/office/drawing/2014/main" val="3359463027"/>
                  </a:ext>
                </a:extLst>
              </a:tr>
            </a:tbl>
          </a:graphicData>
        </a:graphic>
      </p:graphicFrame>
      <p:sp>
        <p:nvSpPr>
          <p:cNvPr id="4" name="ZoneTexte 3">
            <a:extLst>
              <a:ext uri="{FF2B5EF4-FFF2-40B4-BE49-F238E27FC236}">
                <a16:creationId xmlns:a16="http://schemas.microsoft.com/office/drawing/2014/main" id="{4454E502-0152-8F44-B37F-DB1EFD48AD85}"/>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UTILISER LES SAVOIRS DE MANIÈRE AUTONOME</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67-00" descr="67-00">
            <a:hlinkClick r:id="" action="ppaction://media"/>
            <a:extLst>
              <a:ext uri="{FF2B5EF4-FFF2-40B4-BE49-F238E27FC236}">
                <a16:creationId xmlns:a16="http://schemas.microsoft.com/office/drawing/2014/main" id="{5C726807-3B2E-5540-9DE9-2DFF7EEBBC8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88" y="6350"/>
            <a:ext cx="812800" cy="812800"/>
          </a:xfrm>
          <a:prstGeom prst="rect">
            <a:avLst/>
          </a:prstGeom>
        </p:spPr>
      </p:pic>
    </p:spTree>
    <p:extLst>
      <p:ext uri="{BB962C8B-B14F-4D97-AF65-F5344CB8AC3E}">
        <p14:creationId xmlns:p14="http://schemas.microsoft.com/office/powerpoint/2010/main" val="2798177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39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A91ADA-B049-BC4E-805E-9173502508EA}"/>
              </a:ext>
            </a:extLst>
          </p:cNvPr>
          <p:cNvSpPr>
            <a:spLocks noGrp="1"/>
          </p:cNvSpPr>
          <p:nvPr>
            <p:ph type="sldNum" sz="quarter" idx="10"/>
          </p:nvPr>
        </p:nvSpPr>
        <p:spPr/>
        <p:txBody>
          <a:bodyPr/>
          <a:lstStyle/>
          <a:p>
            <a:pPr>
              <a:defRPr/>
            </a:pPr>
            <a:fld id="{D3036D68-4E86-F94A-9456-7B26DF1855FE}" type="slidenum">
              <a:rPr lang="fr-BE" smtClean="0"/>
              <a:pPr>
                <a:defRPr/>
              </a:pPr>
              <a:t>68</a:t>
            </a:fld>
            <a:endParaRPr lang="fr-BE" dirty="0"/>
          </a:p>
        </p:txBody>
      </p:sp>
      <p:graphicFrame>
        <p:nvGraphicFramePr>
          <p:cNvPr id="3" name="Tableau 2">
            <a:extLst>
              <a:ext uri="{FF2B5EF4-FFF2-40B4-BE49-F238E27FC236}">
                <a16:creationId xmlns:a16="http://schemas.microsoft.com/office/drawing/2014/main" id="{AF803F7F-E884-DC40-8460-EF63C3D9D67B}"/>
              </a:ext>
            </a:extLst>
          </p:cNvPr>
          <p:cNvGraphicFramePr>
            <a:graphicFrameLocks noGrp="1"/>
          </p:cNvGraphicFramePr>
          <p:nvPr>
            <p:extLst>
              <p:ext uri="{D42A27DB-BD31-4B8C-83A1-F6EECF244321}">
                <p14:modId xmlns:p14="http://schemas.microsoft.com/office/powerpoint/2010/main" val="1508063775"/>
              </p:ext>
            </p:extLst>
          </p:nvPr>
        </p:nvGraphicFramePr>
        <p:xfrm>
          <a:off x="1365869" y="2245897"/>
          <a:ext cx="7342323" cy="2804160"/>
        </p:xfrm>
        <a:graphic>
          <a:graphicData uri="http://schemas.openxmlformats.org/drawingml/2006/table">
            <a:tbl>
              <a:tblPr bandRow="1">
                <a:tableStyleId>{5C22544A-7EE6-4342-B048-85BDC9FD1C3A}</a:tableStyleId>
              </a:tblPr>
              <a:tblGrid>
                <a:gridCol w="3657952">
                  <a:extLst>
                    <a:ext uri="{9D8B030D-6E8A-4147-A177-3AD203B41FA5}">
                      <a16:colId xmlns:a16="http://schemas.microsoft.com/office/drawing/2014/main" val="3963312116"/>
                    </a:ext>
                  </a:extLst>
                </a:gridCol>
                <a:gridCol w="3684371">
                  <a:extLst>
                    <a:ext uri="{9D8B030D-6E8A-4147-A177-3AD203B41FA5}">
                      <a16:colId xmlns:a16="http://schemas.microsoft.com/office/drawing/2014/main" val="3870802489"/>
                    </a:ext>
                  </a:extLst>
                </a:gridCol>
              </a:tblGrid>
              <a:tr h="0">
                <a:tc rowSpan="2">
                  <a:txBody>
                    <a:bodyPr/>
                    <a:lstStyle/>
                    <a:p>
                      <a:pPr algn="l"/>
                      <a:r>
                        <a:rPr lang="fr-FR" sz="1800" b="1" i="0" dirty="0">
                          <a:solidFill>
                            <a:schemeClr val="bg1"/>
                          </a:solidFill>
                          <a:latin typeface="Calibri" panose="020F0502020204030204" pitchFamily="34" charset="0"/>
                          <a:cs typeface="Calibri" panose="020F0502020204030204" pitchFamily="34" charset="0"/>
                        </a:rPr>
                        <a:t>Comprendre les consignes </a:t>
                      </a:r>
                      <a:br>
                        <a:rPr lang="fr-FR" sz="1800" b="1" i="0" dirty="0">
                          <a:solidFill>
                            <a:schemeClr val="bg1"/>
                          </a:solidFill>
                          <a:latin typeface="Calibri" panose="020F0502020204030204" pitchFamily="34" charset="0"/>
                          <a:cs typeface="Calibri" panose="020F0502020204030204" pitchFamily="34" charset="0"/>
                        </a:rPr>
                      </a:br>
                      <a:r>
                        <a:rPr lang="fr-FR" sz="1800" b="1" i="0" dirty="0">
                          <a:solidFill>
                            <a:schemeClr val="bg1"/>
                          </a:solidFill>
                          <a:latin typeface="Calibri" panose="020F0502020204030204" pitchFamily="34" charset="0"/>
                          <a:cs typeface="Calibri" panose="020F0502020204030204" pitchFamily="34" charset="0"/>
                        </a:rPr>
                        <a:t>et les énoncés</a:t>
                      </a:r>
                    </a:p>
                    <a:p>
                      <a:pPr algn="l"/>
                      <a:endParaRPr lang="fr-FR" sz="1800" b="1" i="0" dirty="0">
                        <a:solidFill>
                          <a:schemeClr val="bg1"/>
                        </a:solidFill>
                        <a:latin typeface="Calibri" panose="020F0502020204030204" pitchFamily="34" charset="0"/>
                        <a:cs typeface="Calibri" panose="020F0502020204030204" pitchFamily="34" charset="0"/>
                      </a:endParaRPr>
                    </a:p>
                  </a:txBody>
                  <a:tcPr>
                    <a:solidFill>
                      <a:srgbClr val="A20305"/>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Reformuler les savoirs en textes, </a:t>
                      </a:r>
                      <a:br>
                        <a:rPr lang="fr-FR" sz="1600" b="0" i="0" dirty="0">
                          <a:solidFill>
                            <a:schemeClr val="bg1"/>
                          </a:solidFill>
                          <a:latin typeface="Calibri" panose="020F0502020204030204" pitchFamily="34" charset="0"/>
                          <a:cs typeface="Calibri" panose="020F0502020204030204" pitchFamily="34" charset="0"/>
                        </a:rPr>
                      </a:br>
                      <a:r>
                        <a:rPr lang="fr-FR" sz="1600" b="0" i="0" dirty="0">
                          <a:solidFill>
                            <a:schemeClr val="bg1"/>
                          </a:solidFill>
                          <a:latin typeface="Calibri" panose="020F0502020204030204" pitchFamily="34" charset="0"/>
                          <a:cs typeface="Calibri" panose="020F0502020204030204" pitchFamily="34" charset="0"/>
                        </a:rPr>
                        <a:t>en tableaux…</a:t>
                      </a:r>
                    </a:p>
                  </a:txBody>
                  <a:tcPr anchor="ctr">
                    <a:solidFill>
                      <a:srgbClr val="CB7679"/>
                    </a:solidFill>
                  </a:tcPr>
                </a:tc>
                <a:extLst>
                  <a:ext uri="{0D108BD9-81ED-4DB2-BD59-A6C34878D82A}">
                    <a16:rowId xmlns:a16="http://schemas.microsoft.com/office/drawing/2014/main" val="1390652443"/>
                  </a:ext>
                </a:extLst>
              </a:tr>
              <a:tr h="4847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eaLnBrk="1" fontAlgn="auto" latinLnBrk="0" hangingPunct="1">
                        <a:lnSpc>
                          <a:spcPct val="100000"/>
                        </a:lnSpc>
                        <a:spcBef>
                          <a:spcPts val="0"/>
                        </a:spcBef>
                        <a:spcAft>
                          <a:spcPts val="0"/>
                        </a:spcAft>
                        <a:buClrTx/>
                        <a:buSzTx/>
                        <a:buFontTx/>
                        <a:buNone/>
                        <a:tabLst/>
                        <a:defRPr/>
                      </a:pPr>
                      <a:r>
                        <a:rPr lang="fr-FR" sz="1600" b="0" i="0" dirty="0">
                          <a:solidFill>
                            <a:srgbClr val="CB7679"/>
                          </a:solidFill>
                          <a:latin typeface="Calibri" panose="020F0502020204030204" pitchFamily="34" charset="0"/>
                          <a:cs typeface="Calibri" panose="020F0502020204030204" pitchFamily="34" charset="0"/>
                        </a:rPr>
                        <a:t>Développer explicitement des stratégies de lecture</a:t>
                      </a:r>
                    </a:p>
                  </a:txBody>
                  <a:tcPr anchor="ctr">
                    <a:solidFill>
                      <a:srgbClr val="CB7679"/>
                    </a:solidFill>
                  </a:tcPr>
                </a:tc>
                <a:extLst>
                  <a:ext uri="{0D108BD9-81ED-4DB2-BD59-A6C34878D82A}">
                    <a16:rowId xmlns:a16="http://schemas.microsoft.com/office/drawing/2014/main" val="1444763439"/>
                  </a:ext>
                </a:extLst>
              </a:tr>
              <a:tr h="370840">
                <a:tc>
                  <a:txBody>
                    <a:bodyPr/>
                    <a:lstStyle/>
                    <a:p>
                      <a:pPr algn="l"/>
                      <a:r>
                        <a:rPr lang="fr-FR" sz="1800" b="1" i="0" dirty="0">
                          <a:solidFill>
                            <a:schemeClr val="bg1"/>
                          </a:solidFill>
                          <a:latin typeface="Calibri" panose="020F0502020204030204" pitchFamily="34" charset="0"/>
                          <a:cs typeface="Calibri" panose="020F0502020204030204" pitchFamily="34" charset="0"/>
                        </a:rPr>
                        <a:t>Organiser les savoirs et procédures pour les mémoriser</a:t>
                      </a:r>
                    </a:p>
                  </a:txBody>
                  <a:tcPr anchor="ctr">
                    <a:solidFill>
                      <a:srgbClr val="A20305"/>
                    </a:solidFill>
                  </a:tcPr>
                </a:tc>
                <a:tc>
                  <a:txBody>
                    <a:bodyPr/>
                    <a:lstStyle/>
                    <a:p>
                      <a:pPr algn="l"/>
                      <a:r>
                        <a:rPr lang="fr-FR" sz="1600" b="0" i="0" dirty="0">
                          <a:solidFill>
                            <a:srgbClr val="CB7679"/>
                          </a:solidFill>
                          <a:latin typeface="Calibri" panose="020F0502020204030204" pitchFamily="34" charset="0"/>
                          <a:cs typeface="Calibri" panose="020F0502020204030204" pitchFamily="34" charset="0"/>
                        </a:rPr>
                        <a:t>Élaborer des synthèses</a:t>
                      </a:r>
                    </a:p>
                    <a:p>
                      <a:pPr algn="l"/>
                      <a:r>
                        <a:rPr lang="fr-FR" sz="1600" b="0" i="0" dirty="0">
                          <a:solidFill>
                            <a:srgbClr val="CB7679"/>
                          </a:solidFill>
                          <a:latin typeface="Calibri" panose="020F0502020204030204" pitchFamily="34" charset="0"/>
                          <a:cs typeface="Calibri" panose="020F0502020204030204" pitchFamily="34" charset="0"/>
                        </a:rPr>
                        <a:t>Organiser ses classeurs, l’affichage mural…</a:t>
                      </a:r>
                    </a:p>
                  </a:txBody>
                  <a:tcPr anchor="ctr">
                    <a:solidFill>
                      <a:srgbClr val="CB7679"/>
                    </a:solidFill>
                  </a:tcPr>
                </a:tc>
                <a:extLst>
                  <a:ext uri="{0D108BD9-81ED-4DB2-BD59-A6C34878D82A}">
                    <a16:rowId xmlns:a16="http://schemas.microsoft.com/office/drawing/2014/main" val="3671062699"/>
                  </a:ext>
                </a:extLst>
              </a:tr>
              <a:tr h="370840">
                <a:tc>
                  <a:txBody>
                    <a:bodyPr/>
                    <a:lstStyle/>
                    <a:p>
                      <a:pPr algn="l"/>
                      <a:r>
                        <a:rPr lang="fr-FR" sz="1800" b="1" i="0" dirty="0">
                          <a:solidFill>
                            <a:schemeClr val="bg1"/>
                          </a:solidFill>
                          <a:latin typeface="Calibri" panose="020F0502020204030204" pitchFamily="34" charset="0"/>
                          <a:cs typeface="Calibri" panose="020F0502020204030204" pitchFamily="34" charset="0"/>
                        </a:rPr>
                        <a:t>Gérer les temps d’évaluation </a:t>
                      </a:r>
                      <a:br>
                        <a:rPr lang="fr-FR" sz="1800" b="1" i="0" dirty="0">
                          <a:solidFill>
                            <a:schemeClr val="bg1"/>
                          </a:solidFill>
                          <a:latin typeface="Calibri" panose="020F0502020204030204" pitchFamily="34" charset="0"/>
                          <a:cs typeface="Calibri" panose="020F0502020204030204" pitchFamily="34" charset="0"/>
                        </a:rPr>
                      </a:br>
                      <a:r>
                        <a:rPr lang="fr-FR" sz="1800" b="1" i="0" dirty="0">
                          <a:solidFill>
                            <a:schemeClr val="bg1"/>
                          </a:solidFill>
                          <a:latin typeface="Calibri" panose="020F0502020204030204" pitchFamily="34" charset="0"/>
                          <a:cs typeface="Calibri" panose="020F0502020204030204" pitchFamily="34" charset="0"/>
                        </a:rPr>
                        <a:t>des acquis</a:t>
                      </a:r>
                    </a:p>
                  </a:txBody>
                  <a:tcPr anchor="ctr">
                    <a:solidFill>
                      <a:srgbClr val="A20305"/>
                    </a:solidFill>
                  </a:tcPr>
                </a:tc>
                <a:tc>
                  <a:txBody>
                    <a:bodyPr/>
                    <a:lstStyle/>
                    <a:p>
                      <a:pPr algn="l"/>
                      <a:r>
                        <a:rPr lang="fr-FR" sz="1600" b="0" i="0" dirty="0">
                          <a:solidFill>
                            <a:srgbClr val="CB7679"/>
                          </a:solidFill>
                          <a:latin typeface="Calibri" panose="020F0502020204030204" pitchFamily="34" charset="0"/>
                          <a:cs typeface="Calibri" panose="020F0502020204030204" pitchFamily="34" charset="0"/>
                        </a:rPr>
                        <a:t>Saisir les enjeux de l’évaluation</a:t>
                      </a:r>
                    </a:p>
                    <a:p>
                      <a:pPr algn="l"/>
                      <a:r>
                        <a:rPr lang="fr-FR" sz="1600" b="0" i="0" dirty="0">
                          <a:solidFill>
                            <a:srgbClr val="CB7679"/>
                          </a:solidFill>
                          <a:latin typeface="Calibri" panose="020F0502020204030204" pitchFamily="34" charset="0"/>
                          <a:cs typeface="Calibri" panose="020F0502020204030204" pitchFamily="34" charset="0"/>
                        </a:rPr>
                        <a:t>Apprendre à formuler ce que l’on veut communiquer</a:t>
                      </a:r>
                    </a:p>
                  </a:txBody>
                  <a:tcPr anchor="ctr">
                    <a:solidFill>
                      <a:srgbClr val="CB7679"/>
                    </a:solidFill>
                  </a:tcPr>
                </a:tc>
                <a:extLst>
                  <a:ext uri="{0D108BD9-81ED-4DB2-BD59-A6C34878D82A}">
                    <a16:rowId xmlns:a16="http://schemas.microsoft.com/office/drawing/2014/main" val="3359463027"/>
                  </a:ext>
                </a:extLst>
              </a:tr>
            </a:tbl>
          </a:graphicData>
        </a:graphic>
      </p:graphicFrame>
      <p:sp>
        <p:nvSpPr>
          <p:cNvPr id="4" name="ZoneTexte 3">
            <a:extLst>
              <a:ext uri="{FF2B5EF4-FFF2-40B4-BE49-F238E27FC236}">
                <a16:creationId xmlns:a16="http://schemas.microsoft.com/office/drawing/2014/main" id="{4454E502-0152-8F44-B37F-DB1EFD48AD85}"/>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UTILISER LES SAVOIRS DE MANIÈRE AUTONOME</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68-00" descr="68-00">
            <a:hlinkClick r:id="" action="ppaction://media"/>
            <a:extLst>
              <a:ext uri="{FF2B5EF4-FFF2-40B4-BE49-F238E27FC236}">
                <a16:creationId xmlns:a16="http://schemas.microsoft.com/office/drawing/2014/main" id="{84F34E40-9953-4C49-B8DA-E07B507C4D3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6350"/>
            <a:ext cx="812800" cy="812800"/>
          </a:xfrm>
          <a:prstGeom prst="rect">
            <a:avLst/>
          </a:prstGeom>
        </p:spPr>
      </p:pic>
    </p:spTree>
    <p:extLst>
      <p:ext uri="{BB962C8B-B14F-4D97-AF65-F5344CB8AC3E}">
        <p14:creationId xmlns:p14="http://schemas.microsoft.com/office/powerpoint/2010/main" val="26694527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19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A91ADA-B049-BC4E-805E-9173502508EA}"/>
              </a:ext>
            </a:extLst>
          </p:cNvPr>
          <p:cNvSpPr>
            <a:spLocks noGrp="1"/>
          </p:cNvSpPr>
          <p:nvPr>
            <p:ph type="sldNum" sz="quarter" idx="10"/>
          </p:nvPr>
        </p:nvSpPr>
        <p:spPr/>
        <p:txBody>
          <a:bodyPr/>
          <a:lstStyle/>
          <a:p>
            <a:pPr>
              <a:defRPr/>
            </a:pPr>
            <a:fld id="{D3036D68-4E86-F94A-9456-7B26DF1855FE}" type="slidenum">
              <a:rPr lang="fr-BE" smtClean="0"/>
              <a:pPr>
                <a:defRPr/>
              </a:pPr>
              <a:t>69</a:t>
            </a:fld>
            <a:endParaRPr lang="fr-BE" dirty="0"/>
          </a:p>
        </p:txBody>
      </p:sp>
      <p:graphicFrame>
        <p:nvGraphicFramePr>
          <p:cNvPr id="3" name="Tableau 2">
            <a:extLst>
              <a:ext uri="{FF2B5EF4-FFF2-40B4-BE49-F238E27FC236}">
                <a16:creationId xmlns:a16="http://schemas.microsoft.com/office/drawing/2014/main" id="{AF803F7F-E884-DC40-8460-EF63C3D9D67B}"/>
              </a:ext>
            </a:extLst>
          </p:cNvPr>
          <p:cNvGraphicFramePr>
            <a:graphicFrameLocks noGrp="1"/>
          </p:cNvGraphicFramePr>
          <p:nvPr>
            <p:extLst>
              <p:ext uri="{D42A27DB-BD31-4B8C-83A1-F6EECF244321}">
                <p14:modId xmlns:p14="http://schemas.microsoft.com/office/powerpoint/2010/main" val="2778254715"/>
              </p:ext>
            </p:extLst>
          </p:nvPr>
        </p:nvGraphicFramePr>
        <p:xfrm>
          <a:off x="1365869" y="2245897"/>
          <a:ext cx="7342323" cy="2804160"/>
        </p:xfrm>
        <a:graphic>
          <a:graphicData uri="http://schemas.openxmlformats.org/drawingml/2006/table">
            <a:tbl>
              <a:tblPr bandRow="1">
                <a:tableStyleId>{5C22544A-7EE6-4342-B048-85BDC9FD1C3A}</a:tableStyleId>
              </a:tblPr>
              <a:tblGrid>
                <a:gridCol w="3657952">
                  <a:extLst>
                    <a:ext uri="{9D8B030D-6E8A-4147-A177-3AD203B41FA5}">
                      <a16:colId xmlns:a16="http://schemas.microsoft.com/office/drawing/2014/main" val="3963312116"/>
                    </a:ext>
                  </a:extLst>
                </a:gridCol>
                <a:gridCol w="3684371">
                  <a:extLst>
                    <a:ext uri="{9D8B030D-6E8A-4147-A177-3AD203B41FA5}">
                      <a16:colId xmlns:a16="http://schemas.microsoft.com/office/drawing/2014/main" val="3870802489"/>
                    </a:ext>
                  </a:extLst>
                </a:gridCol>
              </a:tblGrid>
              <a:tr h="0">
                <a:tc rowSpan="2">
                  <a:txBody>
                    <a:bodyPr/>
                    <a:lstStyle/>
                    <a:p>
                      <a:pPr algn="l"/>
                      <a:r>
                        <a:rPr lang="fr-FR" sz="1800" b="1" i="0" dirty="0">
                          <a:solidFill>
                            <a:schemeClr val="bg1"/>
                          </a:solidFill>
                          <a:latin typeface="Calibri" panose="020F0502020204030204" pitchFamily="34" charset="0"/>
                          <a:cs typeface="Calibri" panose="020F0502020204030204" pitchFamily="34" charset="0"/>
                        </a:rPr>
                        <a:t>Comprendre les consignes </a:t>
                      </a:r>
                      <a:br>
                        <a:rPr lang="fr-FR" sz="1800" b="1" i="0" dirty="0">
                          <a:solidFill>
                            <a:schemeClr val="bg1"/>
                          </a:solidFill>
                          <a:latin typeface="Calibri" panose="020F0502020204030204" pitchFamily="34" charset="0"/>
                          <a:cs typeface="Calibri" panose="020F0502020204030204" pitchFamily="34" charset="0"/>
                        </a:rPr>
                      </a:br>
                      <a:r>
                        <a:rPr lang="fr-FR" sz="1800" b="1" i="0" dirty="0">
                          <a:solidFill>
                            <a:schemeClr val="bg1"/>
                          </a:solidFill>
                          <a:latin typeface="Calibri" panose="020F0502020204030204" pitchFamily="34" charset="0"/>
                          <a:cs typeface="Calibri" panose="020F0502020204030204" pitchFamily="34" charset="0"/>
                        </a:rPr>
                        <a:t>et les énoncés</a:t>
                      </a:r>
                    </a:p>
                    <a:p>
                      <a:pPr algn="l"/>
                      <a:endParaRPr lang="fr-FR" sz="1800" b="1" i="0" dirty="0">
                        <a:solidFill>
                          <a:schemeClr val="bg1"/>
                        </a:solidFill>
                        <a:latin typeface="Calibri" panose="020F0502020204030204" pitchFamily="34" charset="0"/>
                        <a:cs typeface="Calibri" panose="020F0502020204030204" pitchFamily="34" charset="0"/>
                      </a:endParaRPr>
                    </a:p>
                  </a:txBody>
                  <a:tcPr>
                    <a:solidFill>
                      <a:srgbClr val="A20305"/>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Reformuler les savoirs en textes, </a:t>
                      </a:r>
                      <a:br>
                        <a:rPr lang="fr-FR" sz="1600" b="0" i="0" dirty="0">
                          <a:solidFill>
                            <a:schemeClr val="bg1"/>
                          </a:solidFill>
                          <a:latin typeface="Calibri" panose="020F0502020204030204" pitchFamily="34" charset="0"/>
                          <a:cs typeface="Calibri" panose="020F0502020204030204" pitchFamily="34" charset="0"/>
                        </a:rPr>
                      </a:br>
                      <a:r>
                        <a:rPr lang="fr-FR" sz="1600" b="0" i="0" dirty="0">
                          <a:solidFill>
                            <a:schemeClr val="bg1"/>
                          </a:solidFill>
                          <a:latin typeface="Calibri" panose="020F0502020204030204" pitchFamily="34" charset="0"/>
                          <a:cs typeface="Calibri" panose="020F0502020204030204" pitchFamily="34" charset="0"/>
                        </a:rPr>
                        <a:t>en tableaux…</a:t>
                      </a:r>
                    </a:p>
                  </a:txBody>
                  <a:tcPr anchor="ctr">
                    <a:solidFill>
                      <a:srgbClr val="CB7679"/>
                    </a:solidFill>
                  </a:tcPr>
                </a:tc>
                <a:extLst>
                  <a:ext uri="{0D108BD9-81ED-4DB2-BD59-A6C34878D82A}">
                    <a16:rowId xmlns:a16="http://schemas.microsoft.com/office/drawing/2014/main" val="1390652443"/>
                  </a:ext>
                </a:extLst>
              </a:tr>
              <a:tr h="4847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eaLnBrk="1" fontAlgn="auto" latinLnBrk="0" hangingPunct="1">
                        <a:lnSpc>
                          <a:spcPct val="100000"/>
                        </a:lnSpc>
                        <a:spcBef>
                          <a:spcPts val="0"/>
                        </a:spcBef>
                        <a:spcAft>
                          <a:spcPts val="0"/>
                        </a:spcAft>
                        <a:buClrTx/>
                        <a:buSzTx/>
                        <a:buFontTx/>
                        <a:buNone/>
                        <a:tabLst/>
                        <a:defRPr/>
                      </a:pPr>
                      <a:r>
                        <a:rPr lang="fr-FR" sz="1600" b="0" i="0" dirty="0">
                          <a:solidFill>
                            <a:schemeClr val="bg1"/>
                          </a:solidFill>
                          <a:latin typeface="Calibri" panose="020F0502020204030204" pitchFamily="34" charset="0"/>
                          <a:cs typeface="Calibri" panose="020F0502020204030204" pitchFamily="34" charset="0"/>
                        </a:rPr>
                        <a:t>Développer explicitement </a:t>
                      </a:r>
                      <a:br>
                        <a:rPr lang="fr-FR" sz="1600" b="0" i="0" dirty="0">
                          <a:solidFill>
                            <a:schemeClr val="bg1"/>
                          </a:solidFill>
                          <a:latin typeface="Calibri" panose="020F0502020204030204" pitchFamily="34" charset="0"/>
                          <a:cs typeface="Calibri" panose="020F0502020204030204" pitchFamily="34" charset="0"/>
                        </a:rPr>
                      </a:br>
                      <a:r>
                        <a:rPr lang="fr-FR" sz="1600" b="0" i="0" dirty="0">
                          <a:solidFill>
                            <a:schemeClr val="bg1"/>
                          </a:solidFill>
                          <a:latin typeface="Calibri" panose="020F0502020204030204" pitchFamily="34" charset="0"/>
                          <a:cs typeface="Calibri" panose="020F0502020204030204" pitchFamily="34" charset="0"/>
                        </a:rPr>
                        <a:t>des stratégies de lecture</a:t>
                      </a:r>
                    </a:p>
                  </a:txBody>
                  <a:tcPr anchor="ctr">
                    <a:solidFill>
                      <a:srgbClr val="CB7679"/>
                    </a:solidFill>
                  </a:tcPr>
                </a:tc>
                <a:extLst>
                  <a:ext uri="{0D108BD9-81ED-4DB2-BD59-A6C34878D82A}">
                    <a16:rowId xmlns:a16="http://schemas.microsoft.com/office/drawing/2014/main" val="1444763439"/>
                  </a:ext>
                </a:extLst>
              </a:tr>
              <a:tr h="370840">
                <a:tc>
                  <a:txBody>
                    <a:bodyPr/>
                    <a:lstStyle/>
                    <a:p>
                      <a:pPr algn="l"/>
                      <a:r>
                        <a:rPr lang="fr-FR" sz="1800" b="1" i="0" dirty="0">
                          <a:solidFill>
                            <a:schemeClr val="bg1"/>
                          </a:solidFill>
                          <a:latin typeface="Calibri" panose="020F0502020204030204" pitchFamily="34" charset="0"/>
                          <a:cs typeface="Calibri" panose="020F0502020204030204" pitchFamily="34" charset="0"/>
                        </a:rPr>
                        <a:t>Organiser les savoirs et procédures pour les mémoriser</a:t>
                      </a:r>
                    </a:p>
                  </a:txBody>
                  <a:tcPr anchor="ctr">
                    <a:solidFill>
                      <a:srgbClr val="A20305"/>
                    </a:solidFill>
                  </a:tcPr>
                </a:tc>
                <a:tc>
                  <a:txBody>
                    <a:bodyPr/>
                    <a:lstStyle/>
                    <a:p>
                      <a:pPr algn="l"/>
                      <a:r>
                        <a:rPr lang="fr-FR" sz="1600" b="0" i="0" dirty="0">
                          <a:solidFill>
                            <a:srgbClr val="CB7679"/>
                          </a:solidFill>
                          <a:latin typeface="Calibri" panose="020F0502020204030204" pitchFamily="34" charset="0"/>
                          <a:cs typeface="Calibri" panose="020F0502020204030204" pitchFamily="34" charset="0"/>
                        </a:rPr>
                        <a:t>Élaborer des synthèses</a:t>
                      </a:r>
                    </a:p>
                    <a:p>
                      <a:pPr algn="l"/>
                      <a:r>
                        <a:rPr lang="fr-FR" sz="1600" b="0" i="0" dirty="0">
                          <a:solidFill>
                            <a:srgbClr val="CB7679"/>
                          </a:solidFill>
                          <a:latin typeface="Calibri" panose="020F0502020204030204" pitchFamily="34" charset="0"/>
                          <a:cs typeface="Calibri" panose="020F0502020204030204" pitchFamily="34" charset="0"/>
                        </a:rPr>
                        <a:t>Organiser ses classeurs, l’affichage mural…</a:t>
                      </a:r>
                    </a:p>
                  </a:txBody>
                  <a:tcPr anchor="ctr">
                    <a:solidFill>
                      <a:srgbClr val="CB7679"/>
                    </a:solidFill>
                  </a:tcPr>
                </a:tc>
                <a:extLst>
                  <a:ext uri="{0D108BD9-81ED-4DB2-BD59-A6C34878D82A}">
                    <a16:rowId xmlns:a16="http://schemas.microsoft.com/office/drawing/2014/main" val="3671062699"/>
                  </a:ext>
                </a:extLst>
              </a:tr>
              <a:tr h="370840">
                <a:tc>
                  <a:txBody>
                    <a:bodyPr/>
                    <a:lstStyle/>
                    <a:p>
                      <a:pPr algn="l"/>
                      <a:r>
                        <a:rPr lang="fr-FR" sz="1800" b="1" i="0" dirty="0">
                          <a:solidFill>
                            <a:schemeClr val="bg1"/>
                          </a:solidFill>
                          <a:latin typeface="Calibri" panose="020F0502020204030204" pitchFamily="34" charset="0"/>
                          <a:cs typeface="Calibri" panose="020F0502020204030204" pitchFamily="34" charset="0"/>
                        </a:rPr>
                        <a:t>Gérer les temps d’évaluation </a:t>
                      </a:r>
                      <a:br>
                        <a:rPr lang="fr-FR" sz="1800" b="1" i="0" dirty="0">
                          <a:solidFill>
                            <a:schemeClr val="bg1"/>
                          </a:solidFill>
                          <a:latin typeface="Calibri" panose="020F0502020204030204" pitchFamily="34" charset="0"/>
                          <a:cs typeface="Calibri" panose="020F0502020204030204" pitchFamily="34" charset="0"/>
                        </a:rPr>
                      </a:br>
                      <a:r>
                        <a:rPr lang="fr-FR" sz="1800" b="1" i="0" dirty="0">
                          <a:solidFill>
                            <a:schemeClr val="bg1"/>
                          </a:solidFill>
                          <a:latin typeface="Calibri" panose="020F0502020204030204" pitchFamily="34" charset="0"/>
                          <a:cs typeface="Calibri" panose="020F0502020204030204" pitchFamily="34" charset="0"/>
                        </a:rPr>
                        <a:t>des acquis</a:t>
                      </a:r>
                    </a:p>
                  </a:txBody>
                  <a:tcPr anchor="ctr">
                    <a:solidFill>
                      <a:srgbClr val="A20305"/>
                    </a:solidFill>
                  </a:tcPr>
                </a:tc>
                <a:tc>
                  <a:txBody>
                    <a:bodyPr/>
                    <a:lstStyle/>
                    <a:p>
                      <a:pPr algn="l"/>
                      <a:r>
                        <a:rPr lang="fr-FR" sz="1600" b="0" i="0" dirty="0">
                          <a:solidFill>
                            <a:srgbClr val="CB7679"/>
                          </a:solidFill>
                          <a:latin typeface="Calibri" panose="020F0502020204030204" pitchFamily="34" charset="0"/>
                          <a:cs typeface="Calibri" panose="020F0502020204030204" pitchFamily="34" charset="0"/>
                        </a:rPr>
                        <a:t>Saisir les enjeux de l’évaluation</a:t>
                      </a:r>
                    </a:p>
                    <a:p>
                      <a:pPr algn="l"/>
                      <a:r>
                        <a:rPr lang="fr-FR" sz="1600" b="0" i="0" dirty="0">
                          <a:solidFill>
                            <a:srgbClr val="CB7679"/>
                          </a:solidFill>
                          <a:latin typeface="Calibri" panose="020F0502020204030204" pitchFamily="34" charset="0"/>
                          <a:cs typeface="Calibri" panose="020F0502020204030204" pitchFamily="34" charset="0"/>
                        </a:rPr>
                        <a:t>Apprendre à formuler ce que l’on veut communiquer</a:t>
                      </a:r>
                    </a:p>
                  </a:txBody>
                  <a:tcPr anchor="ctr">
                    <a:solidFill>
                      <a:srgbClr val="CB7679"/>
                    </a:solidFill>
                  </a:tcPr>
                </a:tc>
                <a:extLst>
                  <a:ext uri="{0D108BD9-81ED-4DB2-BD59-A6C34878D82A}">
                    <a16:rowId xmlns:a16="http://schemas.microsoft.com/office/drawing/2014/main" val="3359463027"/>
                  </a:ext>
                </a:extLst>
              </a:tr>
            </a:tbl>
          </a:graphicData>
        </a:graphic>
      </p:graphicFrame>
      <p:sp>
        <p:nvSpPr>
          <p:cNvPr id="4" name="ZoneTexte 3">
            <a:extLst>
              <a:ext uri="{FF2B5EF4-FFF2-40B4-BE49-F238E27FC236}">
                <a16:creationId xmlns:a16="http://schemas.microsoft.com/office/drawing/2014/main" id="{4454E502-0152-8F44-B37F-DB1EFD48AD85}"/>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UTILISER LES SAVOIRS DE MANIÈRE AUTONOME</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69-00" descr="69-00">
            <a:hlinkClick r:id="" action="ppaction://media"/>
            <a:extLst>
              <a:ext uri="{FF2B5EF4-FFF2-40B4-BE49-F238E27FC236}">
                <a16:creationId xmlns:a16="http://schemas.microsoft.com/office/drawing/2014/main" id="{9B821342-468B-7046-BE87-7E424675295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6350"/>
            <a:ext cx="812800" cy="812800"/>
          </a:xfrm>
          <a:prstGeom prst="rect">
            <a:avLst/>
          </a:prstGeom>
        </p:spPr>
      </p:pic>
    </p:spTree>
    <p:extLst>
      <p:ext uri="{BB962C8B-B14F-4D97-AF65-F5344CB8AC3E}">
        <p14:creationId xmlns:p14="http://schemas.microsoft.com/office/powerpoint/2010/main" val="28163556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85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A91ADA-B049-BC4E-805E-9173502508EA}"/>
              </a:ext>
            </a:extLst>
          </p:cNvPr>
          <p:cNvSpPr>
            <a:spLocks noGrp="1"/>
          </p:cNvSpPr>
          <p:nvPr>
            <p:ph type="sldNum" sz="quarter" idx="10"/>
          </p:nvPr>
        </p:nvSpPr>
        <p:spPr/>
        <p:txBody>
          <a:bodyPr/>
          <a:lstStyle/>
          <a:p>
            <a:pPr>
              <a:defRPr/>
            </a:pPr>
            <a:fld id="{D3036D68-4E86-F94A-9456-7B26DF1855FE}" type="slidenum">
              <a:rPr lang="fr-BE" smtClean="0"/>
              <a:pPr>
                <a:defRPr/>
              </a:pPr>
              <a:t>70</a:t>
            </a:fld>
            <a:endParaRPr lang="fr-BE" dirty="0"/>
          </a:p>
        </p:txBody>
      </p:sp>
      <p:graphicFrame>
        <p:nvGraphicFramePr>
          <p:cNvPr id="3" name="Tableau 2">
            <a:extLst>
              <a:ext uri="{FF2B5EF4-FFF2-40B4-BE49-F238E27FC236}">
                <a16:creationId xmlns:a16="http://schemas.microsoft.com/office/drawing/2014/main" id="{AF803F7F-E884-DC40-8460-EF63C3D9D67B}"/>
              </a:ext>
            </a:extLst>
          </p:cNvPr>
          <p:cNvGraphicFramePr>
            <a:graphicFrameLocks noGrp="1"/>
          </p:cNvGraphicFramePr>
          <p:nvPr>
            <p:extLst>
              <p:ext uri="{D42A27DB-BD31-4B8C-83A1-F6EECF244321}">
                <p14:modId xmlns:p14="http://schemas.microsoft.com/office/powerpoint/2010/main" val="390392381"/>
              </p:ext>
            </p:extLst>
          </p:nvPr>
        </p:nvGraphicFramePr>
        <p:xfrm>
          <a:off x="1365869" y="2245897"/>
          <a:ext cx="7342323" cy="2804160"/>
        </p:xfrm>
        <a:graphic>
          <a:graphicData uri="http://schemas.openxmlformats.org/drawingml/2006/table">
            <a:tbl>
              <a:tblPr bandRow="1">
                <a:tableStyleId>{5C22544A-7EE6-4342-B048-85BDC9FD1C3A}</a:tableStyleId>
              </a:tblPr>
              <a:tblGrid>
                <a:gridCol w="3657952">
                  <a:extLst>
                    <a:ext uri="{9D8B030D-6E8A-4147-A177-3AD203B41FA5}">
                      <a16:colId xmlns:a16="http://schemas.microsoft.com/office/drawing/2014/main" val="3963312116"/>
                    </a:ext>
                  </a:extLst>
                </a:gridCol>
                <a:gridCol w="3684371">
                  <a:extLst>
                    <a:ext uri="{9D8B030D-6E8A-4147-A177-3AD203B41FA5}">
                      <a16:colId xmlns:a16="http://schemas.microsoft.com/office/drawing/2014/main" val="3870802489"/>
                    </a:ext>
                  </a:extLst>
                </a:gridCol>
              </a:tblGrid>
              <a:tr h="0">
                <a:tc rowSpan="2">
                  <a:txBody>
                    <a:bodyPr/>
                    <a:lstStyle/>
                    <a:p>
                      <a:pPr algn="l"/>
                      <a:r>
                        <a:rPr lang="fr-FR" sz="1800" b="1" i="0" dirty="0">
                          <a:solidFill>
                            <a:schemeClr val="bg1"/>
                          </a:solidFill>
                          <a:latin typeface="Calibri" panose="020F0502020204030204" pitchFamily="34" charset="0"/>
                          <a:cs typeface="Calibri" panose="020F0502020204030204" pitchFamily="34" charset="0"/>
                        </a:rPr>
                        <a:t>Comprendre les consignes </a:t>
                      </a:r>
                      <a:br>
                        <a:rPr lang="fr-FR" sz="1800" b="1" i="0" dirty="0">
                          <a:solidFill>
                            <a:schemeClr val="bg1"/>
                          </a:solidFill>
                          <a:latin typeface="Calibri" panose="020F0502020204030204" pitchFamily="34" charset="0"/>
                          <a:cs typeface="Calibri" panose="020F0502020204030204" pitchFamily="34" charset="0"/>
                        </a:rPr>
                      </a:br>
                      <a:r>
                        <a:rPr lang="fr-FR" sz="1800" b="1" i="0" dirty="0">
                          <a:solidFill>
                            <a:schemeClr val="bg1"/>
                          </a:solidFill>
                          <a:latin typeface="Calibri" panose="020F0502020204030204" pitchFamily="34" charset="0"/>
                          <a:cs typeface="Calibri" panose="020F0502020204030204" pitchFamily="34" charset="0"/>
                        </a:rPr>
                        <a:t>et les énoncés</a:t>
                      </a:r>
                    </a:p>
                    <a:p>
                      <a:pPr algn="l"/>
                      <a:endParaRPr lang="fr-FR" sz="1800" b="1" i="0" dirty="0">
                        <a:solidFill>
                          <a:schemeClr val="bg1"/>
                        </a:solidFill>
                        <a:latin typeface="Calibri" panose="020F0502020204030204" pitchFamily="34" charset="0"/>
                        <a:cs typeface="Calibri" panose="020F0502020204030204" pitchFamily="34" charset="0"/>
                      </a:endParaRPr>
                    </a:p>
                  </a:txBody>
                  <a:tcPr>
                    <a:solidFill>
                      <a:srgbClr val="A20305"/>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Reformuler les savoirs en textes, </a:t>
                      </a:r>
                      <a:br>
                        <a:rPr lang="fr-FR" sz="1600" b="0" i="0" dirty="0">
                          <a:solidFill>
                            <a:schemeClr val="bg1"/>
                          </a:solidFill>
                          <a:latin typeface="Calibri" panose="020F0502020204030204" pitchFamily="34" charset="0"/>
                          <a:cs typeface="Calibri" panose="020F0502020204030204" pitchFamily="34" charset="0"/>
                        </a:rPr>
                      </a:br>
                      <a:r>
                        <a:rPr lang="fr-FR" sz="1600" b="0" i="0" dirty="0">
                          <a:solidFill>
                            <a:schemeClr val="bg1"/>
                          </a:solidFill>
                          <a:latin typeface="Calibri" panose="020F0502020204030204" pitchFamily="34" charset="0"/>
                          <a:cs typeface="Calibri" panose="020F0502020204030204" pitchFamily="34" charset="0"/>
                        </a:rPr>
                        <a:t>en tableaux…</a:t>
                      </a:r>
                    </a:p>
                  </a:txBody>
                  <a:tcPr anchor="ctr">
                    <a:solidFill>
                      <a:srgbClr val="CB7679"/>
                    </a:solidFill>
                  </a:tcPr>
                </a:tc>
                <a:extLst>
                  <a:ext uri="{0D108BD9-81ED-4DB2-BD59-A6C34878D82A}">
                    <a16:rowId xmlns:a16="http://schemas.microsoft.com/office/drawing/2014/main" val="1390652443"/>
                  </a:ext>
                </a:extLst>
              </a:tr>
              <a:tr h="4847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eaLnBrk="1" fontAlgn="auto" latinLnBrk="0" hangingPunct="1">
                        <a:lnSpc>
                          <a:spcPct val="100000"/>
                        </a:lnSpc>
                        <a:spcBef>
                          <a:spcPts val="0"/>
                        </a:spcBef>
                        <a:spcAft>
                          <a:spcPts val="0"/>
                        </a:spcAft>
                        <a:buClrTx/>
                        <a:buSzTx/>
                        <a:buFontTx/>
                        <a:buNone/>
                        <a:tabLst/>
                        <a:defRPr/>
                      </a:pPr>
                      <a:r>
                        <a:rPr lang="fr-FR" sz="1600" b="0" i="0" dirty="0">
                          <a:solidFill>
                            <a:schemeClr val="bg1"/>
                          </a:solidFill>
                          <a:latin typeface="Calibri" panose="020F0502020204030204" pitchFamily="34" charset="0"/>
                          <a:cs typeface="Calibri" panose="020F0502020204030204" pitchFamily="34" charset="0"/>
                        </a:rPr>
                        <a:t>Développer explicitement </a:t>
                      </a:r>
                      <a:br>
                        <a:rPr lang="fr-FR" sz="1600" b="0" i="0" dirty="0">
                          <a:solidFill>
                            <a:schemeClr val="bg1"/>
                          </a:solidFill>
                          <a:latin typeface="Calibri" panose="020F0502020204030204" pitchFamily="34" charset="0"/>
                          <a:cs typeface="Calibri" panose="020F0502020204030204" pitchFamily="34" charset="0"/>
                        </a:rPr>
                      </a:br>
                      <a:r>
                        <a:rPr lang="fr-FR" sz="1600" b="0" i="0" dirty="0">
                          <a:solidFill>
                            <a:schemeClr val="bg1"/>
                          </a:solidFill>
                          <a:latin typeface="Calibri" panose="020F0502020204030204" pitchFamily="34" charset="0"/>
                          <a:cs typeface="Calibri" panose="020F0502020204030204" pitchFamily="34" charset="0"/>
                        </a:rPr>
                        <a:t>des stratégies de lecture</a:t>
                      </a:r>
                    </a:p>
                  </a:txBody>
                  <a:tcPr anchor="ctr">
                    <a:solidFill>
                      <a:srgbClr val="CB7679"/>
                    </a:solidFill>
                  </a:tcPr>
                </a:tc>
                <a:extLst>
                  <a:ext uri="{0D108BD9-81ED-4DB2-BD59-A6C34878D82A}">
                    <a16:rowId xmlns:a16="http://schemas.microsoft.com/office/drawing/2014/main" val="1444763439"/>
                  </a:ext>
                </a:extLst>
              </a:tr>
              <a:tr h="370840">
                <a:tc>
                  <a:txBody>
                    <a:bodyPr/>
                    <a:lstStyle/>
                    <a:p>
                      <a:pPr algn="l"/>
                      <a:r>
                        <a:rPr lang="fr-FR" sz="1800" b="1" i="0" dirty="0">
                          <a:solidFill>
                            <a:schemeClr val="bg1"/>
                          </a:solidFill>
                          <a:latin typeface="Calibri" panose="020F0502020204030204" pitchFamily="34" charset="0"/>
                          <a:cs typeface="Calibri" panose="020F0502020204030204" pitchFamily="34" charset="0"/>
                        </a:rPr>
                        <a:t>Organiser les savoirs et procédures pour les mémoriser</a:t>
                      </a:r>
                    </a:p>
                  </a:txBody>
                  <a:tcPr anchor="ctr">
                    <a:solidFill>
                      <a:srgbClr val="A20305"/>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Élaborer des synthèses</a:t>
                      </a:r>
                    </a:p>
                    <a:p>
                      <a:pPr algn="l"/>
                      <a:r>
                        <a:rPr lang="fr-FR" sz="1600" b="0" i="0" dirty="0">
                          <a:solidFill>
                            <a:schemeClr val="bg1"/>
                          </a:solidFill>
                          <a:latin typeface="Calibri" panose="020F0502020204030204" pitchFamily="34" charset="0"/>
                          <a:cs typeface="Calibri" panose="020F0502020204030204" pitchFamily="34" charset="0"/>
                        </a:rPr>
                        <a:t>Organiser ses classeurs, </a:t>
                      </a:r>
                      <a:br>
                        <a:rPr lang="fr-FR" sz="1600" b="0" i="0" dirty="0">
                          <a:solidFill>
                            <a:schemeClr val="bg1"/>
                          </a:solidFill>
                          <a:latin typeface="Calibri" panose="020F0502020204030204" pitchFamily="34" charset="0"/>
                          <a:cs typeface="Calibri" panose="020F0502020204030204" pitchFamily="34" charset="0"/>
                        </a:rPr>
                      </a:br>
                      <a:r>
                        <a:rPr lang="fr-FR" sz="1600" b="0" i="0" dirty="0">
                          <a:solidFill>
                            <a:schemeClr val="bg1"/>
                          </a:solidFill>
                          <a:latin typeface="Calibri" panose="020F0502020204030204" pitchFamily="34" charset="0"/>
                          <a:cs typeface="Calibri" panose="020F0502020204030204" pitchFamily="34" charset="0"/>
                        </a:rPr>
                        <a:t>l’affichage mural…</a:t>
                      </a:r>
                    </a:p>
                  </a:txBody>
                  <a:tcPr anchor="ctr">
                    <a:solidFill>
                      <a:srgbClr val="CB7679"/>
                    </a:solidFill>
                  </a:tcPr>
                </a:tc>
                <a:extLst>
                  <a:ext uri="{0D108BD9-81ED-4DB2-BD59-A6C34878D82A}">
                    <a16:rowId xmlns:a16="http://schemas.microsoft.com/office/drawing/2014/main" val="3671062699"/>
                  </a:ext>
                </a:extLst>
              </a:tr>
              <a:tr h="370840">
                <a:tc>
                  <a:txBody>
                    <a:bodyPr/>
                    <a:lstStyle/>
                    <a:p>
                      <a:pPr algn="l"/>
                      <a:r>
                        <a:rPr lang="fr-FR" sz="1800" b="1" i="0" dirty="0">
                          <a:solidFill>
                            <a:schemeClr val="bg1"/>
                          </a:solidFill>
                          <a:latin typeface="Calibri" panose="020F0502020204030204" pitchFamily="34" charset="0"/>
                          <a:cs typeface="Calibri" panose="020F0502020204030204" pitchFamily="34" charset="0"/>
                        </a:rPr>
                        <a:t>Gérer les temps d’évaluation </a:t>
                      </a:r>
                      <a:br>
                        <a:rPr lang="fr-FR" sz="1800" b="1" i="0" dirty="0">
                          <a:solidFill>
                            <a:schemeClr val="bg1"/>
                          </a:solidFill>
                          <a:latin typeface="Calibri" panose="020F0502020204030204" pitchFamily="34" charset="0"/>
                          <a:cs typeface="Calibri" panose="020F0502020204030204" pitchFamily="34" charset="0"/>
                        </a:rPr>
                      </a:br>
                      <a:r>
                        <a:rPr lang="fr-FR" sz="1800" b="1" i="0" dirty="0">
                          <a:solidFill>
                            <a:schemeClr val="bg1"/>
                          </a:solidFill>
                          <a:latin typeface="Calibri" panose="020F0502020204030204" pitchFamily="34" charset="0"/>
                          <a:cs typeface="Calibri" panose="020F0502020204030204" pitchFamily="34" charset="0"/>
                        </a:rPr>
                        <a:t>des acquis</a:t>
                      </a:r>
                    </a:p>
                  </a:txBody>
                  <a:tcPr anchor="ctr">
                    <a:solidFill>
                      <a:srgbClr val="A20305"/>
                    </a:solidFill>
                  </a:tcPr>
                </a:tc>
                <a:tc>
                  <a:txBody>
                    <a:bodyPr/>
                    <a:lstStyle/>
                    <a:p>
                      <a:pPr algn="l"/>
                      <a:r>
                        <a:rPr lang="fr-FR" sz="1600" b="0" i="0" dirty="0">
                          <a:solidFill>
                            <a:srgbClr val="CB7679"/>
                          </a:solidFill>
                          <a:latin typeface="Calibri" panose="020F0502020204030204" pitchFamily="34" charset="0"/>
                          <a:cs typeface="Calibri" panose="020F0502020204030204" pitchFamily="34" charset="0"/>
                        </a:rPr>
                        <a:t>Saisir les enjeux de l’évaluation</a:t>
                      </a:r>
                    </a:p>
                    <a:p>
                      <a:pPr algn="l"/>
                      <a:r>
                        <a:rPr lang="fr-FR" sz="1600" b="0" i="0" dirty="0">
                          <a:solidFill>
                            <a:srgbClr val="CB7679"/>
                          </a:solidFill>
                          <a:latin typeface="Calibri" panose="020F0502020204030204" pitchFamily="34" charset="0"/>
                          <a:cs typeface="Calibri" panose="020F0502020204030204" pitchFamily="34" charset="0"/>
                        </a:rPr>
                        <a:t>Apprendre à formuler ce que l’on veut communiquer</a:t>
                      </a:r>
                    </a:p>
                  </a:txBody>
                  <a:tcPr anchor="ctr">
                    <a:solidFill>
                      <a:srgbClr val="CB7679"/>
                    </a:solidFill>
                  </a:tcPr>
                </a:tc>
                <a:extLst>
                  <a:ext uri="{0D108BD9-81ED-4DB2-BD59-A6C34878D82A}">
                    <a16:rowId xmlns:a16="http://schemas.microsoft.com/office/drawing/2014/main" val="3359463027"/>
                  </a:ext>
                </a:extLst>
              </a:tr>
            </a:tbl>
          </a:graphicData>
        </a:graphic>
      </p:graphicFrame>
      <p:sp>
        <p:nvSpPr>
          <p:cNvPr id="4" name="ZoneTexte 3">
            <a:extLst>
              <a:ext uri="{FF2B5EF4-FFF2-40B4-BE49-F238E27FC236}">
                <a16:creationId xmlns:a16="http://schemas.microsoft.com/office/drawing/2014/main" id="{4454E502-0152-8F44-B37F-DB1EFD48AD85}"/>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UTILISER LES SAVOIRS DE MANIÈRE AUTONOME</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70-00" descr="70-00">
            <a:hlinkClick r:id="" action="ppaction://media"/>
            <a:extLst>
              <a:ext uri="{FF2B5EF4-FFF2-40B4-BE49-F238E27FC236}">
                <a16:creationId xmlns:a16="http://schemas.microsoft.com/office/drawing/2014/main" id="{45E5BADF-9B18-7F4F-96FC-5D572CC60C1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6350"/>
            <a:ext cx="812800" cy="812800"/>
          </a:xfrm>
          <a:prstGeom prst="rect">
            <a:avLst/>
          </a:prstGeom>
        </p:spPr>
      </p:pic>
    </p:spTree>
    <p:extLst>
      <p:ext uri="{BB962C8B-B14F-4D97-AF65-F5344CB8AC3E}">
        <p14:creationId xmlns:p14="http://schemas.microsoft.com/office/powerpoint/2010/main" val="3463581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08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A91ADA-B049-BC4E-805E-9173502508EA}"/>
              </a:ext>
            </a:extLst>
          </p:cNvPr>
          <p:cNvSpPr>
            <a:spLocks noGrp="1"/>
          </p:cNvSpPr>
          <p:nvPr>
            <p:ph type="sldNum" sz="quarter" idx="10"/>
          </p:nvPr>
        </p:nvSpPr>
        <p:spPr/>
        <p:txBody>
          <a:bodyPr/>
          <a:lstStyle/>
          <a:p>
            <a:pPr>
              <a:defRPr/>
            </a:pPr>
            <a:fld id="{D3036D68-4E86-F94A-9456-7B26DF1855FE}" type="slidenum">
              <a:rPr lang="fr-BE" smtClean="0"/>
              <a:pPr>
                <a:defRPr/>
              </a:pPr>
              <a:t>71</a:t>
            </a:fld>
            <a:endParaRPr lang="fr-BE" dirty="0"/>
          </a:p>
        </p:txBody>
      </p:sp>
      <p:graphicFrame>
        <p:nvGraphicFramePr>
          <p:cNvPr id="3" name="Tableau 2">
            <a:extLst>
              <a:ext uri="{FF2B5EF4-FFF2-40B4-BE49-F238E27FC236}">
                <a16:creationId xmlns:a16="http://schemas.microsoft.com/office/drawing/2014/main" id="{AF803F7F-E884-DC40-8460-EF63C3D9D67B}"/>
              </a:ext>
            </a:extLst>
          </p:cNvPr>
          <p:cNvGraphicFramePr>
            <a:graphicFrameLocks noGrp="1"/>
          </p:cNvGraphicFramePr>
          <p:nvPr>
            <p:extLst>
              <p:ext uri="{D42A27DB-BD31-4B8C-83A1-F6EECF244321}">
                <p14:modId xmlns:p14="http://schemas.microsoft.com/office/powerpoint/2010/main" val="203689459"/>
              </p:ext>
            </p:extLst>
          </p:nvPr>
        </p:nvGraphicFramePr>
        <p:xfrm>
          <a:off x="1365869" y="2245897"/>
          <a:ext cx="7342323" cy="2804160"/>
        </p:xfrm>
        <a:graphic>
          <a:graphicData uri="http://schemas.openxmlformats.org/drawingml/2006/table">
            <a:tbl>
              <a:tblPr bandRow="1">
                <a:tableStyleId>{5C22544A-7EE6-4342-B048-85BDC9FD1C3A}</a:tableStyleId>
              </a:tblPr>
              <a:tblGrid>
                <a:gridCol w="3657952">
                  <a:extLst>
                    <a:ext uri="{9D8B030D-6E8A-4147-A177-3AD203B41FA5}">
                      <a16:colId xmlns:a16="http://schemas.microsoft.com/office/drawing/2014/main" val="3963312116"/>
                    </a:ext>
                  </a:extLst>
                </a:gridCol>
                <a:gridCol w="3684371">
                  <a:extLst>
                    <a:ext uri="{9D8B030D-6E8A-4147-A177-3AD203B41FA5}">
                      <a16:colId xmlns:a16="http://schemas.microsoft.com/office/drawing/2014/main" val="3870802489"/>
                    </a:ext>
                  </a:extLst>
                </a:gridCol>
              </a:tblGrid>
              <a:tr h="0">
                <a:tc rowSpan="2">
                  <a:txBody>
                    <a:bodyPr/>
                    <a:lstStyle/>
                    <a:p>
                      <a:pPr algn="l"/>
                      <a:r>
                        <a:rPr lang="fr-FR" sz="1800" b="1" i="0" dirty="0">
                          <a:solidFill>
                            <a:schemeClr val="bg1"/>
                          </a:solidFill>
                          <a:latin typeface="Calibri" panose="020F0502020204030204" pitchFamily="34" charset="0"/>
                          <a:cs typeface="Calibri" panose="020F0502020204030204" pitchFamily="34" charset="0"/>
                        </a:rPr>
                        <a:t>Comprendre les consignes </a:t>
                      </a:r>
                      <a:br>
                        <a:rPr lang="fr-FR" sz="1800" b="1" i="0" dirty="0">
                          <a:solidFill>
                            <a:schemeClr val="bg1"/>
                          </a:solidFill>
                          <a:latin typeface="Calibri" panose="020F0502020204030204" pitchFamily="34" charset="0"/>
                          <a:cs typeface="Calibri" panose="020F0502020204030204" pitchFamily="34" charset="0"/>
                        </a:rPr>
                      </a:br>
                      <a:r>
                        <a:rPr lang="fr-FR" sz="1800" b="1" i="0" dirty="0">
                          <a:solidFill>
                            <a:schemeClr val="bg1"/>
                          </a:solidFill>
                          <a:latin typeface="Calibri" panose="020F0502020204030204" pitchFamily="34" charset="0"/>
                          <a:cs typeface="Calibri" panose="020F0502020204030204" pitchFamily="34" charset="0"/>
                        </a:rPr>
                        <a:t>et les énoncés</a:t>
                      </a:r>
                    </a:p>
                    <a:p>
                      <a:pPr algn="l"/>
                      <a:endParaRPr lang="fr-FR" sz="1800" b="1" i="0" dirty="0">
                        <a:solidFill>
                          <a:schemeClr val="bg1"/>
                        </a:solidFill>
                        <a:latin typeface="Calibri" panose="020F0502020204030204" pitchFamily="34" charset="0"/>
                        <a:cs typeface="Calibri" panose="020F0502020204030204" pitchFamily="34" charset="0"/>
                      </a:endParaRPr>
                    </a:p>
                  </a:txBody>
                  <a:tcPr>
                    <a:solidFill>
                      <a:srgbClr val="A20305"/>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Reformuler les savoirs en textes, </a:t>
                      </a:r>
                      <a:br>
                        <a:rPr lang="fr-FR" sz="1600" b="0" i="0" dirty="0">
                          <a:solidFill>
                            <a:schemeClr val="bg1"/>
                          </a:solidFill>
                          <a:latin typeface="Calibri" panose="020F0502020204030204" pitchFamily="34" charset="0"/>
                          <a:cs typeface="Calibri" panose="020F0502020204030204" pitchFamily="34" charset="0"/>
                        </a:rPr>
                      </a:br>
                      <a:r>
                        <a:rPr lang="fr-FR" sz="1600" b="0" i="0" dirty="0">
                          <a:solidFill>
                            <a:schemeClr val="bg1"/>
                          </a:solidFill>
                          <a:latin typeface="Calibri" panose="020F0502020204030204" pitchFamily="34" charset="0"/>
                          <a:cs typeface="Calibri" panose="020F0502020204030204" pitchFamily="34" charset="0"/>
                        </a:rPr>
                        <a:t>en tableaux…</a:t>
                      </a:r>
                    </a:p>
                  </a:txBody>
                  <a:tcPr anchor="ctr">
                    <a:solidFill>
                      <a:srgbClr val="CB7679"/>
                    </a:solidFill>
                  </a:tcPr>
                </a:tc>
                <a:extLst>
                  <a:ext uri="{0D108BD9-81ED-4DB2-BD59-A6C34878D82A}">
                    <a16:rowId xmlns:a16="http://schemas.microsoft.com/office/drawing/2014/main" val="1390652443"/>
                  </a:ext>
                </a:extLst>
              </a:tr>
              <a:tr h="484752">
                <a:tc vMerge="1">
                  <a:txBody>
                    <a:bodyPr/>
                    <a:lstStyle/>
                    <a:p>
                      <a:pPr algn="l"/>
                      <a:endParaRPr lang="fr-FR" sz="1200" b="0" i="0" dirty="0">
                        <a:latin typeface="Calibri" panose="020F0502020204030204" pitchFamily="34" charset="0"/>
                        <a:cs typeface="Calibri" panose="020F0502020204030204" pitchFamily="34" charset="0"/>
                      </a:endParaRPr>
                    </a:p>
                  </a:txBody>
                  <a:tcPr anchor="ctr">
                    <a:solidFill>
                      <a:srgbClr val="7991B8"/>
                    </a:solidFill>
                  </a:tcPr>
                </a:tc>
                <a:tc>
                  <a:txBody>
                    <a:bodyPr/>
                    <a:lstStyle/>
                    <a:p>
                      <a:pPr marL="0" marR="0" lvl="0" indent="0" algn="l" defTabSz="452813" eaLnBrk="1" fontAlgn="auto" latinLnBrk="0" hangingPunct="1">
                        <a:lnSpc>
                          <a:spcPct val="100000"/>
                        </a:lnSpc>
                        <a:spcBef>
                          <a:spcPts val="0"/>
                        </a:spcBef>
                        <a:spcAft>
                          <a:spcPts val="0"/>
                        </a:spcAft>
                        <a:buClrTx/>
                        <a:buSzTx/>
                        <a:buFontTx/>
                        <a:buNone/>
                        <a:tabLst/>
                        <a:defRPr/>
                      </a:pPr>
                      <a:r>
                        <a:rPr lang="fr-FR" sz="1600" b="0" i="0" dirty="0">
                          <a:solidFill>
                            <a:schemeClr val="bg1"/>
                          </a:solidFill>
                          <a:latin typeface="Calibri" panose="020F0502020204030204" pitchFamily="34" charset="0"/>
                          <a:cs typeface="Calibri" panose="020F0502020204030204" pitchFamily="34" charset="0"/>
                        </a:rPr>
                        <a:t>Développer explicitement </a:t>
                      </a:r>
                      <a:br>
                        <a:rPr lang="fr-FR" sz="1600" b="0" i="0" dirty="0">
                          <a:solidFill>
                            <a:schemeClr val="bg1"/>
                          </a:solidFill>
                          <a:latin typeface="Calibri" panose="020F0502020204030204" pitchFamily="34" charset="0"/>
                          <a:cs typeface="Calibri" panose="020F0502020204030204" pitchFamily="34" charset="0"/>
                        </a:rPr>
                      </a:br>
                      <a:r>
                        <a:rPr lang="fr-FR" sz="1600" b="0" i="0" dirty="0">
                          <a:solidFill>
                            <a:schemeClr val="bg1"/>
                          </a:solidFill>
                          <a:latin typeface="Calibri" panose="020F0502020204030204" pitchFamily="34" charset="0"/>
                          <a:cs typeface="Calibri" panose="020F0502020204030204" pitchFamily="34" charset="0"/>
                        </a:rPr>
                        <a:t>des stratégies de lecture</a:t>
                      </a:r>
                    </a:p>
                  </a:txBody>
                  <a:tcPr anchor="ctr">
                    <a:solidFill>
                      <a:srgbClr val="CB7679"/>
                    </a:solidFill>
                  </a:tcPr>
                </a:tc>
                <a:extLst>
                  <a:ext uri="{0D108BD9-81ED-4DB2-BD59-A6C34878D82A}">
                    <a16:rowId xmlns:a16="http://schemas.microsoft.com/office/drawing/2014/main" val="1444763439"/>
                  </a:ext>
                </a:extLst>
              </a:tr>
              <a:tr h="370840">
                <a:tc>
                  <a:txBody>
                    <a:bodyPr/>
                    <a:lstStyle/>
                    <a:p>
                      <a:pPr algn="l"/>
                      <a:r>
                        <a:rPr lang="fr-FR" sz="1800" b="1" i="0" dirty="0">
                          <a:solidFill>
                            <a:schemeClr val="bg1"/>
                          </a:solidFill>
                          <a:latin typeface="Calibri" panose="020F0502020204030204" pitchFamily="34" charset="0"/>
                          <a:cs typeface="Calibri" panose="020F0502020204030204" pitchFamily="34" charset="0"/>
                        </a:rPr>
                        <a:t>Organiser les savoirs et procédures pour les mémoriser</a:t>
                      </a:r>
                    </a:p>
                  </a:txBody>
                  <a:tcPr anchor="ctr">
                    <a:solidFill>
                      <a:srgbClr val="A20305"/>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Élaborer des synthèses</a:t>
                      </a:r>
                    </a:p>
                    <a:p>
                      <a:pPr algn="l"/>
                      <a:r>
                        <a:rPr lang="fr-FR" sz="1600" b="0" i="0" dirty="0">
                          <a:solidFill>
                            <a:schemeClr val="bg1"/>
                          </a:solidFill>
                          <a:latin typeface="Calibri" panose="020F0502020204030204" pitchFamily="34" charset="0"/>
                          <a:cs typeface="Calibri" panose="020F0502020204030204" pitchFamily="34" charset="0"/>
                        </a:rPr>
                        <a:t>Organiser ses classeurs, </a:t>
                      </a:r>
                      <a:br>
                        <a:rPr lang="fr-FR" sz="1600" b="0" i="0" dirty="0">
                          <a:solidFill>
                            <a:schemeClr val="bg1"/>
                          </a:solidFill>
                          <a:latin typeface="Calibri" panose="020F0502020204030204" pitchFamily="34" charset="0"/>
                          <a:cs typeface="Calibri" panose="020F0502020204030204" pitchFamily="34" charset="0"/>
                        </a:rPr>
                      </a:br>
                      <a:r>
                        <a:rPr lang="fr-FR" sz="1600" b="0" i="0" dirty="0">
                          <a:solidFill>
                            <a:schemeClr val="bg1"/>
                          </a:solidFill>
                          <a:latin typeface="Calibri" panose="020F0502020204030204" pitchFamily="34" charset="0"/>
                          <a:cs typeface="Calibri" panose="020F0502020204030204" pitchFamily="34" charset="0"/>
                        </a:rPr>
                        <a:t>l’affichage mural…</a:t>
                      </a:r>
                    </a:p>
                  </a:txBody>
                  <a:tcPr anchor="ctr">
                    <a:solidFill>
                      <a:srgbClr val="CB7679"/>
                    </a:solidFill>
                  </a:tcPr>
                </a:tc>
                <a:extLst>
                  <a:ext uri="{0D108BD9-81ED-4DB2-BD59-A6C34878D82A}">
                    <a16:rowId xmlns:a16="http://schemas.microsoft.com/office/drawing/2014/main" val="3671062699"/>
                  </a:ext>
                </a:extLst>
              </a:tr>
              <a:tr h="370840">
                <a:tc>
                  <a:txBody>
                    <a:bodyPr/>
                    <a:lstStyle/>
                    <a:p>
                      <a:pPr algn="l"/>
                      <a:r>
                        <a:rPr lang="fr-FR" sz="1800" b="1" i="0" dirty="0">
                          <a:solidFill>
                            <a:schemeClr val="bg1"/>
                          </a:solidFill>
                          <a:latin typeface="Calibri" panose="020F0502020204030204" pitchFamily="34" charset="0"/>
                          <a:cs typeface="Calibri" panose="020F0502020204030204" pitchFamily="34" charset="0"/>
                        </a:rPr>
                        <a:t>Gérer les temps d’évaluation </a:t>
                      </a:r>
                      <a:br>
                        <a:rPr lang="fr-FR" sz="1800" b="1" i="0" dirty="0">
                          <a:solidFill>
                            <a:schemeClr val="bg1"/>
                          </a:solidFill>
                          <a:latin typeface="Calibri" panose="020F0502020204030204" pitchFamily="34" charset="0"/>
                          <a:cs typeface="Calibri" panose="020F0502020204030204" pitchFamily="34" charset="0"/>
                        </a:rPr>
                      </a:br>
                      <a:r>
                        <a:rPr lang="fr-FR" sz="1800" b="1" i="0" dirty="0">
                          <a:solidFill>
                            <a:schemeClr val="bg1"/>
                          </a:solidFill>
                          <a:latin typeface="Calibri" panose="020F0502020204030204" pitchFamily="34" charset="0"/>
                          <a:cs typeface="Calibri" panose="020F0502020204030204" pitchFamily="34" charset="0"/>
                        </a:rPr>
                        <a:t>des acquis</a:t>
                      </a:r>
                    </a:p>
                  </a:txBody>
                  <a:tcPr anchor="ctr">
                    <a:solidFill>
                      <a:srgbClr val="A20305"/>
                    </a:solidFill>
                  </a:tcPr>
                </a:tc>
                <a:tc>
                  <a:txBody>
                    <a:bodyPr/>
                    <a:lstStyle/>
                    <a:p>
                      <a:pPr algn="l"/>
                      <a:r>
                        <a:rPr lang="fr-FR" sz="1600" b="0" i="0" dirty="0">
                          <a:solidFill>
                            <a:schemeClr val="bg1"/>
                          </a:solidFill>
                          <a:latin typeface="Calibri" panose="020F0502020204030204" pitchFamily="34" charset="0"/>
                          <a:cs typeface="Calibri" panose="020F0502020204030204" pitchFamily="34" charset="0"/>
                        </a:rPr>
                        <a:t>Saisir les enjeux de l’évaluation</a:t>
                      </a:r>
                    </a:p>
                    <a:p>
                      <a:pPr algn="l"/>
                      <a:r>
                        <a:rPr lang="fr-FR" sz="1600" b="0" i="0" dirty="0">
                          <a:solidFill>
                            <a:schemeClr val="bg1"/>
                          </a:solidFill>
                          <a:latin typeface="Calibri" panose="020F0502020204030204" pitchFamily="34" charset="0"/>
                          <a:cs typeface="Calibri" panose="020F0502020204030204" pitchFamily="34" charset="0"/>
                        </a:rPr>
                        <a:t>Apprendre à formuler </a:t>
                      </a:r>
                      <a:br>
                        <a:rPr lang="fr-FR" sz="1600" b="0" i="0" dirty="0">
                          <a:solidFill>
                            <a:schemeClr val="bg1"/>
                          </a:solidFill>
                          <a:latin typeface="Calibri" panose="020F0502020204030204" pitchFamily="34" charset="0"/>
                          <a:cs typeface="Calibri" panose="020F0502020204030204" pitchFamily="34" charset="0"/>
                        </a:rPr>
                      </a:br>
                      <a:r>
                        <a:rPr lang="fr-FR" sz="1600" b="0" i="0" dirty="0">
                          <a:solidFill>
                            <a:schemeClr val="bg1"/>
                          </a:solidFill>
                          <a:latin typeface="Calibri" panose="020F0502020204030204" pitchFamily="34" charset="0"/>
                          <a:cs typeface="Calibri" panose="020F0502020204030204" pitchFamily="34" charset="0"/>
                        </a:rPr>
                        <a:t>ce que l’on veut communiquer</a:t>
                      </a:r>
                    </a:p>
                  </a:txBody>
                  <a:tcPr anchor="ctr">
                    <a:solidFill>
                      <a:srgbClr val="CB7679"/>
                    </a:solidFill>
                  </a:tcPr>
                </a:tc>
                <a:extLst>
                  <a:ext uri="{0D108BD9-81ED-4DB2-BD59-A6C34878D82A}">
                    <a16:rowId xmlns:a16="http://schemas.microsoft.com/office/drawing/2014/main" val="3359463027"/>
                  </a:ext>
                </a:extLst>
              </a:tr>
            </a:tbl>
          </a:graphicData>
        </a:graphic>
      </p:graphicFrame>
      <p:sp>
        <p:nvSpPr>
          <p:cNvPr id="4" name="ZoneTexte 3">
            <a:extLst>
              <a:ext uri="{FF2B5EF4-FFF2-40B4-BE49-F238E27FC236}">
                <a16:creationId xmlns:a16="http://schemas.microsoft.com/office/drawing/2014/main" id="{4454E502-0152-8F44-B37F-DB1EFD48AD85}"/>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sz="2800" dirty="0">
                <a:solidFill>
                  <a:srgbClr val="3A4E6E"/>
                </a:solidFill>
                <a:latin typeface="+mn-lt"/>
                <a:sym typeface="Futura"/>
              </a:rPr>
              <a:t>UTILISER LES SAVOIRS DE MANIÈRE AUTONOME</a:t>
            </a:r>
            <a:endParaRPr kumimoji="0" lang="fr-BE" sz="2800" b="0" i="0" u="none" strike="noStrike" cap="none" spc="0" normalizeH="0" baseline="0" dirty="0">
              <a:ln>
                <a:noFill/>
              </a:ln>
              <a:solidFill>
                <a:srgbClr val="3A4E6E"/>
              </a:solidFill>
              <a:effectLst/>
              <a:uFillTx/>
              <a:latin typeface="+mn-lt"/>
              <a:ea typeface="+mn-ea"/>
              <a:cs typeface="+mn-cs"/>
              <a:sym typeface="Futura"/>
            </a:endParaRPr>
          </a:p>
        </p:txBody>
      </p:sp>
      <p:pic>
        <p:nvPicPr>
          <p:cNvPr id="5" name="71-00" descr="71-00">
            <a:hlinkClick r:id="" action="ppaction://media"/>
            <a:extLst>
              <a:ext uri="{FF2B5EF4-FFF2-40B4-BE49-F238E27FC236}">
                <a16:creationId xmlns:a16="http://schemas.microsoft.com/office/drawing/2014/main" id="{81E69D7B-D829-004B-B09B-5973019E6E5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4763"/>
            <a:ext cx="812800" cy="812800"/>
          </a:xfrm>
          <a:prstGeom prst="rect">
            <a:avLst/>
          </a:prstGeom>
        </p:spPr>
      </p:pic>
    </p:spTree>
    <p:extLst>
      <p:ext uri="{BB962C8B-B14F-4D97-AF65-F5344CB8AC3E}">
        <p14:creationId xmlns:p14="http://schemas.microsoft.com/office/powerpoint/2010/main" val="16702368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02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F052E1B-FE6A-264A-9AAF-7F91A4252C5A}"/>
              </a:ext>
            </a:extLst>
          </p:cNvPr>
          <p:cNvSpPr>
            <a:spLocks noGrp="1"/>
          </p:cNvSpPr>
          <p:nvPr>
            <p:ph type="sldNum" sz="quarter" idx="10"/>
          </p:nvPr>
        </p:nvSpPr>
        <p:spPr/>
        <p:txBody>
          <a:bodyPr/>
          <a:lstStyle/>
          <a:p>
            <a:pPr>
              <a:defRPr/>
            </a:pPr>
            <a:fld id="{D3036D68-4E86-F94A-9456-7B26DF1855FE}" type="slidenum">
              <a:rPr lang="fr-BE" smtClean="0"/>
              <a:pPr>
                <a:defRPr/>
              </a:pPr>
              <a:t>72</a:t>
            </a:fld>
            <a:endParaRPr lang="fr-BE" dirty="0"/>
          </a:p>
        </p:txBody>
      </p:sp>
      <p:sp>
        <p:nvSpPr>
          <p:cNvPr id="3" name="ZoneTexte 2">
            <a:extLst>
              <a:ext uri="{FF2B5EF4-FFF2-40B4-BE49-F238E27FC236}">
                <a16:creationId xmlns:a16="http://schemas.microsoft.com/office/drawing/2014/main" id="{504D6B73-D5DC-8641-984C-60015B94913B}"/>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fontAlgn="auto">
              <a:spcBef>
                <a:spcPts val="0"/>
              </a:spcBef>
              <a:spcAft>
                <a:spcPts val="0"/>
              </a:spcAft>
            </a:pPr>
            <a:r>
              <a:rPr lang="fr-BE" sz="2800" dirty="0">
                <a:solidFill>
                  <a:srgbClr val="3A4E6E"/>
                </a:solidFill>
                <a:latin typeface="+mj-lt"/>
                <a:sym typeface="Futura"/>
              </a:rPr>
              <a:t>L’IMMERSION LANGAGIÈRE NE SUFFIT PAS ! </a:t>
            </a:r>
          </a:p>
        </p:txBody>
      </p:sp>
      <p:sp>
        <p:nvSpPr>
          <p:cNvPr id="4" name="ZoneTexte 3">
            <a:extLst>
              <a:ext uri="{FF2B5EF4-FFF2-40B4-BE49-F238E27FC236}">
                <a16:creationId xmlns:a16="http://schemas.microsoft.com/office/drawing/2014/main" id="{150E304F-FFE2-5941-9B82-49B091695C5C}"/>
              </a:ext>
            </a:extLst>
          </p:cNvPr>
          <p:cNvSpPr txBox="1"/>
          <p:nvPr/>
        </p:nvSpPr>
        <p:spPr>
          <a:xfrm>
            <a:off x="3509144" y="994787"/>
            <a:ext cx="3055773" cy="3980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80000"/>
              </a:lnSpc>
              <a:spcBef>
                <a:spcPts val="0"/>
              </a:spcBef>
              <a:spcAft>
                <a:spcPts val="0"/>
              </a:spcAft>
              <a:buClrTx/>
              <a:buSzTx/>
              <a:buFontTx/>
              <a:buNone/>
              <a:tabLst/>
            </a:pPr>
            <a:r>
              <a:rPr kumimoji="0" lang="fr-FR" sz="2400" b="1" i="0" u="none" strike="noStrike" cap="none" spc="0" normalizeH="0" baseline="0" dirty="0">
                <a:ln>
                  <a:noFill/>
                </a:ln>
                <a:solidFill>
                  <a:srgbClr val="3A4E6E"/>
                </a:solidFill>
                <a:effectLst/>
                <a:uFillTx/>
                <a:sym typeface="Futura"/>
              </a:rPr>
              <a:t>Deux points de rupture</a:t>
            </a:r>
          </a:p>
        </p:txBody>
      </p:sp>
      <p:pic>
        <p:nvPicPr>
          <p:cNvPr id="5" name="72-00" descr="72-00">
            <a:hlinkClick r:id="" action="ppaction://media"/>
            <a:extLst>
              <a:ext uri="{FF2B5EF4-FFF2-40B4-BE49-F238E27FC236}">
                <a16:creationId xmlns:a16="http://schemas.microsoft.com/office/drawing/2014/main" id="{98092871-6E20-0F49-BCB5-A6691D710BF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6350"/>
            <a:ext cx="812800" cy="812800"/>
          </a:xfrm>
          <a:prstGeom prst="rect">
            <a:avLst/>
          </a:prstGeom>
        </p:spPr>
      </p:pic>
    </p:spTree>
    <p:extLst>
      <p:ext uri="{BB962C8B-B14F-4D97-AF65-F5344CB8AC3E}">
        <p14:creationId xmlns:p14="http://schemas.microsoft.com/office/powerpoint/2010/main" val="6292792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65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F052E1B-FE6A-264A-9AAF-7F91A4252C5A}"/>
              </a:ext>
            </a:extLst>
          </p:cNvPr>
          <p:cNvSpPr>
            <a:spLocks noGrp="1"/>
          </p:cNvSpPr>
          <p:nvPr>
            <p:ph type="sldNum" sz="quarter" idx="10"/>
          </p:nvPr>
        </p:nvSpPr>
        <p:spPr/>
        <p:txBody>
          <a:bodyPr/>
          <a:lstStyle/>
          <a:p>
            <a:pPr>
              <a:defRPr/>
            </a:pPr>
            <a:fld id="{D3036D68-4E86-F94A-9456-7B26DF1855FE}" type="slidenum">
              <a:rPr lang="fr-BE" smtClean="0"/>
              <a:pPr>
                <a:defRPr/>
              </a:pPr>
              <a:t>73</a:t>
            </a:fld>
            <a:endParaRPr lang="fr-BE" dirty="0"/>
          </a:p>
        </p:txBody>
      </p:sp>
      <p:sp>
        <p:nvSpPr>
          <p:cNvPr id="3" name="ZoneTexte 2">
            <a:extLst>
              <a:ext uri="{FF2B5EF4-FFF2-40B4-BE49-F238E27FC236}">
                <a16:creationId xmlns:a16="http://schemas.microsoft.com/office/drawing/2014/main" id="{504D6B73-D5DC-8641-984C-60015B94913B}"/>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fontAlgn="auto">
              <a:spcBef>
                <a:spcPts val="0"/>
              </a:spcBef>
              <a:spcAft>
                <a:spcPts val="0"/>
              </a:spcAft>
            </a:pPr>
            <a:r>
              <a:rPr lang="fr-BE" sz="2800" dirty="0">
                <a:solidFill>
                  <a:srgbClr val="3A4E6E"/>
                </a:solidFill>
                <a:latin typeface="+mj-lt"/>
                <a:sym typeface="Futura"/>
              </a:rPr>
              <a:t>L’IMMERSION LANGAGIÈRE NE SUFFIT PAS ! </a:t>
            </a:r>
          </a:p>
        </p:txBody>
      </p:sp>
      <p:sp>
        <p:nvSpPr>
          <p:cNvPr id="4" name="ZoneTexte 3">
            <a:extLst>
              <a:ext uri="{FF2B5EF4-FFF2-40B4-BE49-F238E27FC236}">
                <a16:creationId xmlns:a16="http://schemas.microsoft.com/office/drawing/2014/main" id="{150E304F-FFE2-5941-9B82-49B091695C5C}"/>
              </a:ext>
            </a:extLst>
          </p:cNvPr>
          <p:cNvSpPr txBox="1"/>
          <p:nvPr/>
        </p:nvSpPr>
        <p:spPr>
          <a:xfrm>
            <a:off x="3509144" y="994787"/>
            <a:ext cx="3055773" cy="3980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80000"/>
              </a:lnSpc>
              <a:spcBef>
                <a:spcPts val="0"/>
              </a:spcBef>
              <a:spcAft>
                <a:spcPts val="0"/>
              </a:spcAft>
              <a:buClrTx/>
              <a:buSzTx/>
              <a:buFontTx/>
              <a:buNone/>
              <a:tabLst/>
            </a:pPr>
            <a:r>
              <a:rPr kumimoji="0" lang="fr-FR" sz="2400" b="1" i="0" u="none" strike="noStrike" cap="none" spc="0" normalizeH="0" baseline="0" dirty="0">
                <a:ln>
                  <a:noFill/>
                </a:ln>
                <a:solidFill>
                  <a:srgbClr val="3A4E6E"/>
                </a:solidFill>
                <a:effectLst/>
                <a:uFillTx/>
                <a:sym typeface="Futura"/>
              </a:rPr>
              <a:t>Deux points de rupture</a:t>
            </a:r>
          </a:p>
        </p:txBody>
      </p:sp>
      <p:sp>
        <p:nvSpPr>
          <p:cNvPr id="8" name="ZoneTexte 7">
            <a:extLst>
              <a:ext uri="{FF2B5EF4-FFF2-40B4-BE49-F238E27FC236}">
                <a16:creationId xmlns:a16="http://schemas.microsoft.com/office/drawing/2014/main" id="{FCD4E2B4-B2DC-B446-956B-6AF0D473388B}"/>
              </a:ext>
            </a:extLst>
          </p:cNvPr>
          <p:cNvSpPr txBox="1"/>
          <p:nvPr/>
        </p:nvSpPr>
        <p:spPr>
          <a:xfrm>
            <a:off x="488391" y="1912491"/>
            <a:ext cx="3488051" cy="507340"/>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8000" tIns="108000" rIns="108000" bIns="108000" numCol="1" spcCol="38100" rtlCol="0" anchor="t"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1200"/>
              </a:spcAft>
            </a:pPr>
            <a:r>
              <a:rPr lang="fr-FR" sz="2000" dirty="0">
                <a:solidFill>
                  <a:schemeClr val="bg1"/>
                </a:solidFill>
                <a:latin typeface="Calibri" panose="020F0502020204030204" pitchFamily="34" charset="0"/>
                <a:cs typeface="Calibri" panose="020F0502020204030204" pitchFamily="34" charset="0"/>
                <a:sym typeface="Futura"/>
              </a:rPr>
              <a:t>Famille</a:t>
            </a:r>
            <a:endParaRPr lang="fr-FR" sz="2000" b="1" dirty="0">
              <a:solidFill>
                <a:schemeClr val="bg1"/>
              </a:solidFill>
              <a:latin typeface="Calibri" panose="020F0502020204030204" pitchFamily="34" charset="0"/>
              <a:cs typeface="Calibri" panose="020F0502020204030204" pitchFamily="34" charset="0"/>
              <a:sym typeface="Futura"/>
            </a:endParaRPr>
          </a:p>
        </p:txBody>
      </p:sp>
      <p:sp>
        <p:nvSpPr>
          <p:cNvPr id="9" name="ZoneTexte 8">
            <a:extLst>
              <a:ext uri="{FF2B5EF4-FFF2-40B4-BE49-F238E27FC236}">
                <a16:creationId xmlns:a16="http://schemas.microsoft.com/office/drawing/2014/main" id="{A5B764E0-93BA-CE4D-A2A6-79D04C71AED4}"/>
              </a:ext>
            </a:extLst>
          </p:cNvPr>
          <p:cNvSpPr txBox="1"/>
          <p:nvPr/>
        </p:nvSpPr>
        <p:spPr>
          <a:xfrm>
            <a:off x="6095998" y="1924264"/>
            <a:ext cx="3496236" cy="507340"/>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8000" tIns="108000" rIns="108000" bIns="108000" numCol="1" spcCol="38100" rtlCol="0" anchor="t"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1200"/>
              </a:spcAft>
            </a:pPr>
            <a:r>
              <a:rPr lang="fr-FR" dirty="0"/>
              <a:t>École</a:t>
            </a:r>
            <a:endParaRPr lang="fr-FR" sz="2000" b="1" dirty="0">
              <a:solidFill>
                <a:schemeClr val="bg1"/>
              </a:solidFill>
              <a:latin typeface="Calibri" panose="020F0502020204030204" pitchFamily="34" charset="0"/>
              <a:cs typeface="Calibri" panose="020F0502020204030204" pitchFamily="34" charset="0"/>
              <a:sym typeface="Futura"/>
            </a:endParaRPr>
          </a:p>
        </p:txBody>
      </p:sp>
      <p:sp>
        <p:nvSpPr>
          <p:cNvPr id="13" name="Double flèche horizontale 12">
            <a:extLst>
              <a:ext uri="{FF2B5EF4-FFF2-40B4-BE49-F238E27FC236}">
                <a16:creationId xmlns:a16="http://schemas.microsoft.com/office/drawing/2014/main" id="{B6E41938-6627-1D46-B05A-B40C0AC24AEA}"/>
              </a:ext>
            </a:extLst>
          </p:cNvPr>
          <p:cNvSpPr/>
          <p:nvPr/>
        </p:nvSpPr>
        <p:spPr>
          <a:xfrm>
            <a:off x="3852879" y="1575506"/>
            <a:ext cx="2366682" cy="1204856"/>
          </a:xfrm>
          <a:prstGeom prst="leftRightArrow">
            <a:avLst/>
          </a:prstGeom>
          <a:solidFill>
            <a:schemeClr val="tx1"/>
          </a:solidFill>
          <a:ln w="508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pic>
        <p:nvPicPr>
          <p:cNvPr id="5" name="73-00" descr="73-00">
            <a:hlinkClick r:id="" action="ppaction://media"/>
            <a:extLst>
              <a:ext uri="{FF2B5EF4-FFF2-40B4-BE49-F238E27FC236}">
                <a16:creationId xmlns:a16="http://schemas.microsoft.com/office/drawing/2014/main" id="{32CF4F7F-30C2-FB46-8AFE-E706FD41AAF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6350"/>
            <a:ext cx="812800" cy="812800"/>
          </a:xfrm>
          <a:prstGeom prst="rect">
            <a:avLst/>
          </a:prstGeom>
        </p:spPr>
      </p:pic>
    </p:spTree>
    <p:extLst>
      <p:ext uri="{BB962C8B-B14F-4D97-AF65-F5344CB8AC3E}">
        <p14:creationId xmlns:p14="http://schemas.microsoft.com/office/powerpoint/2010/main" val="41443232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3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F052E1B-FE6A-264A-9AAF-7F91A4252C5A}"/>
              </a:ext>
            </a:extLst>
          </p:cNvPr>
          <p:cNvSpPr>
            <a:spLocks noGrp="1"/>
          </p:cNvSpPr>
          <p:nvPr>
            <p:ph type="sldNum" sz="quarter" idx="10"/>
          </p:nvPr>
        </p:nvSpPr>
        <p:spPr/>
        <p:txBody>
          <a:bodyPr/>
          <a:lstStyle/>
          <a:p>
            <a:pPr>
              <a:defRPr/>
            </a:pPr>
            <a:fld id="{D3036D68-4E86-F94A-9456-7B26DF1855FE}" type="slidenum">
              <a:rPr lang="fr-BE" smtClean="0"/>
              <a:pPr>
                <a:defRPr/>
              </a:pPr>
              <a:t>74</a:t>
            </a:fld>
            <a:endParaRPr lang="fr-BE" dirty="0"/>
          </a:p>
        </p:txBody>
      </p:sp>
      <p:sp>
        <p:nvSpPr>
          <p:cNvPr id="3" name="ZoneTexte 2">
            <a:extLst>
              <a:ext uri="{FF2B5EF4-FFF2-40B4-BE49-F238E27FC236}">
                <a16:creationId xmlns:a16="http://schemas.microsoft.com/office/drawing/2014/main" id="{504D6B73-D5DC-8641-984C-60015B94913B}"/>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fontAlgn="auto">
              <a:spcBef>
                <a:spcPts val="0"/>
              </a:spcBef>
              <a:spcAft>
                <a:spcPts val="0"/>
              </a:spcAft>
            </a:pPr>
            <a:r>
              <a:rPr lang="fr-BE" sz="2800" dirty="0">
                <a:solidFill>
                  <a:srgbClr val="3A4E6E"/>
                </a:solidFill>
                <a:latin typeface="+mj-lt"/>
                <a:sym typeface="Futura"/>
              </a:rPr>
              <a:t>L’IMMERSION LANGAGIÈRE NE SUFFIT PAS ! </a:t>
            </a:r>
          </a:p>
        </p:txBody>
      </p:sp>
      <p:sp>
        <p:nvSpPr>
          <p:cNvPr id="4" name="ZoneTexte 3">
            <a:extLst>
              <a:ext uri="{FF2B5EF4-FFF2-40B4-BE49-F238E27FC236}">
                <a16:creationId xmlns:a16="http://schemas.microsoft.com/office/drawing/2014/main" id="{150E304F-FFE2-5941-9B82-49B091695C5C}"/>
              </a:ext>
            </a:extLst>
          </p:cNvPr>
          <p:cNvSpPr txBox="1"/>
          <p:nvPr/>
        </p:nvSpPr>
        <p:spPr>
          <a:xfrm>
            <a:off x="3509144" y="994787"/>
            <a:ext cx="3055773" cy="3980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80000"/>
              </a:lnSpc>
              <a:spcBef>
                <a:spcPts val="0"/>
              </a:spcBef>
              <a:spcAft>
                <a:spcPts val="0"/>
              </a:spcAft>
              <a:buClrTx/>
              <a:buSzTx/>
              <a:buFontTx/>
              <a:buNone/>
              <a:tabLst/>
            </a:pPr>
            <a:r>
              <a:rPr kumimoji="0" lang="fr-FR" sz="2400" b="1" i="0" u="none" strike="noStrike" cap="none" spc="0" normalizeH="0" baseline="0" dirty="0">
                <a:ln>
                  <a:noFill/>
                </a:ln>
                <a:solidFill>
                  <a:srgbClr val="3A4E6E"/>
                </a:solidFill>
                <a:effectLst/>
                <a:uFillTx/>
                <a:sym typeface="Futura"/>
              </a:rPr>
              <a:t>Deux points de rupture</a:t>
            </a:r>
          </a:p>
        </p:txBody>
      </p:sp>
      <p:sp>
        <p:nvSpPr>
          <p:cNvPr id="8" name="ZoneTexte 7">
            <a:extLst>
              <a:ext uri="{FF2B5EF4-FFF2-40B4-BE49-F238E27FC236}">
                <a16:creationId xmlns:a16="http://schemas.microsoft.com/office/drawing/2014/main" id="{FCD4E2B4-B2DC-B446-956B-6AF0D473388B}"/>
              </a:ext>
            </a:extLst>
          </p:cNvPr>
          <p:cNvSpPr txBox="1"/>
          <p:nvPr/>
        </p:nvSpPr>
        <p:spPr>
          <a:xfrm>
            <a:off x="488391" y="1912491"/>
            <a:ext cx="3488051" cy="507340"/>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8000" tIns="108000" rIns="108000" bIns="108000" numCol="1" spcCol="38100" rtlCol="0" anchor="t"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1200"/>
              </a:spcAft>
            </a:pPr>
            <a:r>
              <a:rPr lang="fr-FR" sz="2000" dirty="0">
                <a:solidFill>
                  <a:schemeClr val="bg1"/>
                </a:solidFill>
                <a:latin typeface="Calibri" panose="020F0502020204030204" pitchFamily="34" charset="0"/>
                <a:cs typeface="Calibri" panose="020F0502020204030204" pitchFamily="34" charset="0"/>
                <a:sym typeface="Futura"/>
              </a:rPr>
              <a:t>Famille</a:t>
            </a:r>
            <a:endParaRPr lang="fr-FR" sz="2000" b="1" dirty="0">
              <a:solidFill>
                <a:schemeClr val="bg1"/>
              </a:solidFill>
              <a:latin typeface="Calibri" panose="020F0502020204030204" pitchFamily="34" charset="0"/>
              <a:cs typeface="Calibri" panose="020F0502020204030204" pitchFamily="34" charset="0"/>
              <a:sym typeface="Futura"/>
            </a:endParaRPr>
          </a:p>
        </p:txBody>
      </p:sp>
      <p:sp>
        <p:nvSpPr>
          <p:cNvPr id="9" name="ZoneTexte 8">
            <a:extLst>
              <a:ext uri="{FF2B5EF4-FFF2-40B4-BE49-F238E27FC236}">
                <a16:creationId xmlns:a16="http://schemas.microsoft.com/office/drawing/2014/main" id="{A5B764E0-93BA-CE4D-A2A6-79D04C71AED4}"/>
              </a:ext>
            </a:extLst>
          </p:cNvPr>
          <p:cNvSpPr txBox="1"/>
          <p:nvPr/>
        </p:nvSpPr>
        <p:spPr>
          <a:xfrm>
            <a:off x="6095998" y="1924264"/>
            <a:ext cx="3496236" cy="507340"/>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8000" tIns="108000" rIns="108000" bIns="108000" numCol="1" spcCol="38100" rtlCol="0" anchor="t"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1200"/>
              </a:spcAft>
            </a:pPr>
            <a:r>
              <a:rPr lang="fr-FR" dirty="0"/>
              <a:t>École</a:t>
            </a:r>
            <a:endParaRPr lang="fr-FR" sz="2000" b="1" dirty="0">
              <a:solidFill>
                <a:schemeClr val="bg1"/>
              </a:solidFill>
              <a:latin typeface="Calibri" panose="020F0502020204030204" pitchFamily="34" charset="0"/>
              <a:cs typeface="Calibri" panose="020F0502020204030204" pitchFamily="34" charset="0"/>
              <a:sym typeface="Futura"/>
            </a:endParaRPr>
          </a:p>
        </p:txBody>
      </p:sp>
      <p:sp>
        <p:nvSpPr>
          <p:cNvPr id="10" name="ZoneTexte 9">
            <a:extLst>
              <a:ext uri="{FF2B5EF4-FFF2-40B4-BE49-F238E27FC236}">
                <a16:creationId xmlns:a16="http://schemas.microsoft.com/office/drawing/2014/main" id="{86B7EA2F-9B11-624E-A16B-E851CA3E9734}"/>
              </a:ext>
            </a:extLst>
          </p:cNvPr>
          <p:cNvSpPr txBox="1"/>
          <p:nvPr/>
        </p:nvSpPr>
        <p:spPr>
          <a:xfrm>
            <a:off x="6095998" y="3103741"/>
            <a:ext cx="3496236" cy="507340"/>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8000" tIns="108000" rIns="108000" bIns="108000" numCol="1" spcCol="38100" rtlCol="0" anchor="t"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1200"/>
              </a:spcAft>
            </a:pPr>
            <a:r>
              <a:rPr lang="fr-FR" sz="2000" dirty="0">
                <a:solidFill>
                  <a:schemeClr val="bg1"/>
                </a:solidFill>
                <a:latin typeface="Calibri" panose="020F0502020204030204" pitchFamily="34" charset="0"/>
                <a:cs typeface="Calibri" panose="020F0502020204030204" pitchFamily="34" charset="0"/>
                <a:sym typeface="Futura"/>
              </a:rPr>
              <a:t>École, lieu d’apprentissage</a:t>
            </a:r>
            <a:endParaRPr lang="fr-FR" sz="2000" b="1" dirty="0">
              <a:solidFill>
                <a:schemeClr val="bg1"/>
              </a:solidFill>
              <a:latin typeface="Calibri" panose="020F0502020204030204" pitchFamily="34" charset="0"/>
              <a:cs typeface="Calibri" panose="020F0502020204030204" pitchFamily="34" charset="0"/>
              <a:sym typeface="Futura"/>
            </a:endParaRPr>
          </a:p>
        </p:txBody>
      </p:sp>
      <p:sp>
        <p:nvSpPr>
          <p:cNvPr id="11" name="ZoneTexte 10">
            <a:extLst>
              <a:ext uri="{FF2B5EF4-FFF2-40B4-BE49-F238E27FC236}">
                <a16:creationId xmlns:a16="http://schemas.microsoft.com/office/drawing/2014/main" id="{613185EE-E02F-8F40-BBCC-54AF91A7CF63}"/>
              </a:ext>
            </a:extLst>
          </p:cNvPr>
          <p:cNvSpPr txBox="1"/>
          <p:nvPr/>
        </p:nvSpPr>
        <p:spPr>
          <a:xfrm>
            <a:off x="488391" y="3103741"/>
            <a:ext cx="3496236" cy="507340"/>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8000" tIns="108000" rIns="108000" bIns="108000" numCol="1" spcCol="38100" rtlCol="0" anchor="t"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1200"/>
              </a:spcAft>
            </a:pPr>
            <a:r>
              <a:rPr lang="fr-FR" sz="2000" dirty="0">
                <a:solidFill>
                  <a:schemeClr val="bg1"/>
                </a:solidFill>
                <a:latin typeface="Calibri" panose="020F0502020204030204" pitchFamily="34" charset="0"/>
                <a:cs typeface="Calibri" panose="020F0502020204030204" pitchFamily="34" charset="0"/>
                <a:sym typeface="Futura"/>
              </a:rPr>
              <a:t>École, lieu de vie</a:t>
            </a:r>
            <a:endParaRPr lang="fr-FR" sz="2000" b="1" dirty="0">
              <a:solidFill>
                <a:schemeClr val="bg1"/>
              </a:solidFill>
              <a:latin typeface="Calibri" panose="020F0502020204030204" pitchFamily="34" charset="0"/>
              <a:cs typeface="Calibri" panose="020F0502020204030204" pitchFamily="34" charset="0"/>
              <a:sym typeface="Futura"/>
            </a:endParaRPr>
          </a:p>
        </p:txBody>
      </p:sp>
      <p:sp>
        <p:nvSpPr>
          <p:cNvPr id="13" name="Double flèche horizontale 12">
            <a:extLst>
              <a:ext uri="{FF2B5EF4-FFF2-40B4-BE49-F238E27FC236}">
                <a16:creationId xmlns:a16="http://schemas.microsoft.com/office/drawing/2014/main" id="{B6E41938-6627-1D46-B05A-B40C0AC24AEA}"/>
              </a:ext>
            </a:extLst>
          </p:cNvPr>
          <p:cNvSpPr/>
          <p:nvPr/>
        </p:nvSpPr>
        <p:spPr>
          <a:xfrm>
            <a:off x="3852879" y="1575506"/>
            <a:ext cx="2366682" cy="1204856"/>
          </a:xfrm>
          <a:prstGeom prst="leftRightArrow">
            <a:avLst/>
          </a:prstGeom>
          <a:solidFill>
            <a:schemeClr val="tx1"/>
          </a:solidFill>
          <a:ln w="508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sp>
        <p:nvSpPr>
          <p:cNvPr id="14" name="Double flèche horizontale 13">
            <a:extLst>
              <a:ext uri="{FF2B5EF4-FFF2-40B4-BE49-F238E27FC236}">
                <a16:creationId xmlns:a16="http://schemas.microsoft.com/office/drawing/2014/main" id="{5B599AD5-F777-9043-ACF2-20186A1AB127}"/>
              </a:ext>
            </a:extLst>
          </p:cNvPr>
          <p:cNvSpPr/>
          <p:nvPr/>
        </p:nvSpPr>
        <p:spPr>
          <a:xfrm>
            <a:off x="3852879" y="2729604"/>
            <a:ext cx="2366682" cy="1204856"/>
          </a:xfrm>
          <a:prstGeom prst="leftRightArrow">
            <a:avLst/>
          </a:prstGeom>
          <a:solidFill>
            <a:schemeClr val="tx1"/>
          </a:solidFill>
          <a:ln w="508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pic>
        <p:nvPicPr>
          <p:cNvPr id="5" name="74-00" descr="74-00">
            <a:hlinkClick r:id="" action="ppaction://media"/>
            <a:extLst>
              <a:ext uri="{FF2B5EF4-FFF2-40B4-BE49-F238E27FC236}">
                <a16:creationId xmlns:a16="http://schemas.microsoft.com/office/drawing/2014/main" id="{A769AC37-C64A-5D47-92D5-FEACC475A88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6350"/>
            <a:ext cx="812800" cy="812800"/>
          </a:xfrm>
          <a:prstGeom prst="rect">
            <a:avLst/>
          </a:prstGeom>
        </p:spPr>
      </p:pic>
    </p:spTree>
    <p:extLst>
      <p:ext uri="{BB962C8B-B14F-4D97-AF65-F5344CB8AC3E}">
        <p14:creationId xmlns:p14="http://schemas.microsoft.com/office/powerpoint/2010/main" val="42176544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F052E1B-FE6A-264A-9AAF-7F91A4252C5A}"/>
              </a:ext>
            </a:extLst>
          </p:cNvPr>
          <p:cNvSpPr>
            <a:spLocks noGrp="1"/>
          </p:cNvSpPr>
          <p:nvPr>
            <p:ph type="sldNum" sz="quarter" idx="10"/>
          </p:nvPr>
        </p:nvSpPr>
        <p:spPr/>
        <p:txBody>
          <a:bodyPr/>
          <a:lstStyle/>
          <a:p>
            <a:pPr>
              <a:defRPr/>
            </a:pPr>
            <a:fld id="{D3036D68-4E86-F94A-9456-7B26DF1855FE}" type="slidenum">
              <a:rPr lang="fr-BE" smtClean="0"/>
              <a:pPr>
                <a:defRPr/>
              </a:pPr>
              <a:t>75</a:t>
            </a:fld>
            <a:endParaRPr lang="fr-BE" dirty="0"/>
          </a:p>
        </p:txBody>
      </p:sp>
      <p:sp>
        <p:nvSpPr>
          <p:cNvPr id="3" name="ZoneTexte 2">
            <a:extLst>
              <a:ext uri="{FF2B5EF4-FFF2-40B4-BE49-F238E27FC236}">
                <a16:creationId xmlns:a16="http://schemas.microsoft.com/office/drawing/2014/main" id="{504D6B73-D5DC-8641-984C-60015B94913B}"/>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fontAlgn="auto">
              <a:spcBef>
                <a:spcPts val="0"/>
              </a:spcBef>
              <a:spcAft>
                <a:spcPts val="0"/>
              </a:spcAft>
            </a:pPr>
            <a:r>
              <a:rPr lang="fr-BE" sz="2800" dirty="0">
                <a:solidFill>
                  <a:srgbClr val="3A4E6E"/>
                </a:solidFill>
                <a:latin typeface="+mj-lt"/>
                <a:sym typeface="Futura"/>
              </a:rPr>
              <a:t>L’IMMERSION LANGAGIÈRE NE SUFFIT PAS ! </a:t>
            </a:r>
          </a:p>
        </p:txBody>
      </p:sp>
      <p:sp>
        <p:nvSpPr>
          <p:cNvPr id="4" name="ZoneTexte 3">
            <a:extLst>
              <a:ext uri="{FF2B5EF4-FFF2-40B4-BE49-F238E27FC236}">
                <a16:creationId xmlns:a16="http://schemas.microsoft.com/office/drawing/2014/main" id="{150E304F-FFE2-5941-9B82-49B091695C5C}"/>
              </a:ext>
            </a:extLst>
          </p:cNvPr>
          <p:cNvSpPr txBox="1"/>
          <p:nvPr/>
        </p:nvSpPr>
        <p:spPr>
          <a:xfrm>
            <a:off x="3509144" y="994787"/>
            <a:ext cx="3055773" cy="3980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80000"/>
              </a:lnSpc>
              <a:spcBef>
                <a:spcPts val="0"/>
              </a:spcBef>
              <a:spcAft>
                <a:spcPts val="0"/>
              </a:spcAft>
              <a:buClrTx/>
              <a:buSzTx/>
              <a:buFontTx/>
              <a:buNone/>
              <a:tabLst/>
            </a:pPr>
            <a:r>
              <a:rPr kumimoji="0" lang="fr-FR" sz="2400" b="1" i="0" u="none" strike="noStrike" cap="none" spc="0" normalizeH="0" baseline="0" dirty="0">
                <a:ln>
                  <a:noFill/>
                </a:ln>
                <a:solidFill>
                  <a:srgbClr val="3A4E6E"/>
                </a:solidFill>
                <a:effectLst/>
                <a:uFillTx/>
                <a:sym typeface="Futura"/>
              </a:rPr>
              <a:t>Deux points de rupture</a:t>
            </a:r>
          </a:p>
        </p:txBody>
      </p:sp>
      <p:sp>
        <p:nvSpPr>
          <p:cNvPr id="8" name="ZoneTexte 7">
            <a:extLst>
              <a:ext uri="{FF2B5EF4-FFF2-40B4-BE49-F238E27FC236}">
                <a16:creationId xmlns:a16="http://schemas.microsoft.com/office/drawing/2014/main" id="{FCD4E2B4-B2DC-B446-956B-6AF0D473388B}"/>
              </a:ext>
            </a:extLst>
          </p:cNvPr>
          <p:cNvSpPr txBox="1"/>
          <p:nvPr/>
        </p:nvSpPr>
        <p:spPr>
          <a:xfrm>
            <a:off x="488391" y="1912491"/>
            <a:ext cx="3488051" cy="507340"/>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8000" tIns="108000" rIns="108000" bIns="108000" numCol="1" spcCol="38100" rtlCol="0" anchor="t"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1200"/>
              </a:spcAft>
            </a:pPr>
            <a:r>
              <a:rPr lang="fr-FR" sz="2000" dirty="0">
                <a:solidFill>
                  <a:schemeClr val="bg1"/>
                </a:solidFill>
                <a:latin typeface="Calibri" panose="020F0502020204030204" pitchFamily="34" charset="0"/>
                <a:cs typeface="Calibri" panose="020F0502020204030204" pitchFamily="34" charset="0"/>
                <a:sym typeface="Futura"/>
              </a:rPr>
              <a:t>Famille</a:t>
            </a:r>
            <a:endParaRPr lang="fr-FR" sz="2000" b="1" dirty="0">
              <a:solidFill>
                <a:schemeClr val="bg1"/>
              </a:solidFill>
              <a:latin typeface="Calibri" panose="020F0502020204030204" pitchFamily="34" charset="0"/>
              <a:cs typeface="Calibri" panose="020F0502020204030204" pitchFamily="34" charset="0"/>
              <a:sym typeface="Futura"/>
            </a:endParaRPr>
          </a:p>
        </p:txBody>
      </p:sp>
      <p:sp>
        <p:nvSpPr>
          <p:cNvPr id="9" name="ZoneTexte 8">
            <a:extLst>
              <a:ext uri="{FF2B5EF4-FFF2-40B4-BE49-F238E27FC236}">
                <a16:creationId xmlns:a16="http://schemas.microsoft.com/office/drawing/2014/main" id="{A5B764E0-93BA-CE4D-A2A6-79D04C71AED4}"/>
              </a:ext>
            </a:extLst>
          </p:cNvPr>
          <p:cNvSpPr txBox="1"/>
          <p:nvPr/>
        </p:nvSpPr>
        <p:spPr>
          <a:xfrm>
            <a:off x="6095998" y="1924264"/>
            <a:ext cx="3496236" cy="507340"/>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8000" tIns="108000" rIns="108000" bIns="108000" numCol="1" spcCol="38100" rtlCol="0" anchor="t"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1200"/>
              </a:spcAft>
            </a:pPr>
            <a:r>
              <a:rPr lang="fr-FR" dirty="0"/>
              <a:t>École</a:t>
            </a:r>
            <a:endParaRPr lang="fr-FR" sz="2000" b="1" dirty="0">
              <a:solidFill>
                <a:schemeClr val="bg1"/>
              </a:solidFill>
              <a:latin typeface="Calibri" panose="020F0502020204030204" pitchFamily="34" charset="0"/>
              <a:cs typeface="Calibri" panose="020F0502020204030204" pitchFamily="34" charset="0"/>
              <a:sym typeface="Futura"/>
            </a:endParaRPr>
          </a:p>
        </p:txBody>
      </p:sp>
      <p:sp>
        <p:nvSpPr>
          <p:cNvPr id="10" name="ZoneTexte 9">
            <a:extLst>
              <a:ext uri="{FF2B5EF4-FFF2-40B4-BE49-F238E27FC236}">
                <a16:creationId xmlns:a16="http://schemas.microsoft.com/office/drawing/2014/main" id="{86B7EA2F-9B11-624E-A16B-E851CA3E9734}"/>
              </a:ext>
            </a:extLst>
          </p:cNvPr>
          <p:cNvSpPr txBox="1"/>
          <p:nvPr/>
        </p:nvSpPr>
        <p:spPr>
          <a:xfrm>
            <a:off x="6095998" y="3103741"/>
            <a:ext cx="3496236" cy="507340"/>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8000" tIns="108000" rIns="108000" bIns="108000" numCol="1" spcCol="38100" rtlCol="0" anchor="t"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1200"/>
              </a:spcAft>
            </a:pPr>
            <a:r>
              <a:rPr lang="fr-FR" sz="2000" dirty="0">
                <a:solidFill>
                  <a:schemeClr val="bg1"/>
                </a:solidFill>
                <a:latin typeface="Calibri" panose="020F0502020204030204" pitchFamily="34" charset="0"/>
                <a:cs typeface="Calibri" panose="020F0502020204030204" pitchFamily="34" charset="0"/>
                <a:sym typeface="Futura"/>
              </a:rPr>
              <a:t>École, lieu d’apprentissage</a:t>
            </a:r>
            <a:endParaRPr lang="fr-FR" sz="2000" b="1" dirty="0">
              <a:solidFill>
                <a:schemeClr val="bg1"/>
              </a:solidFill>
              <a:latin typeface="Calibri" panose="020F0502020204030204" pitchFamily="34" charset="0"/>
              <a:cs typeface="Calibri" panose="020F0502020204030204" pitchFamily="34" charset="0"/>
              <a:sym typeface="Futura"/>
            </a:endParaRPr>
          </a:p>
        </p:txBody>
      </p:sp>
      <p:sp>
        <p:nvSpPr>
          <p:cNvPr id="11" name="ZoneTexte 10">
            <a:extLst>
              <a:ext uri="{FF2B5EF4-FFF2-40B4-BE49-F238E27FC236}">
                <a16:creationId xmlns:a16="http://schemas.microsoft.com/office/drawing/2014/main" id="{613185EE-E02F-8F40-BBCC-54AF91A7CF63}"/>
              </a:ext>
            </a:extLst>
          </p:cNvPr>
          <p:cNvSpPr txBox="1"/>
          <p:nvPr/>
        </p:nvSpPr>
        <p:spPr>
          <a:xfrm>
            <a:off x="488391" y="3103741"/>
            <a:ext cx="3496236" cy="507340"/>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8000" tIns="108000" rIns="108000" bIns="108000" numCol="1" spcCol="38100" rtlCol="0" anchor="t"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1200"/>
              </a:spcAft>
            </a:pPr>
            <a:r>
              <a:rPr lang="fr-FR" sz="2000" dirty="0">
                <a:solidFill>
                  <a:schemeClr val="bg1"/>
                </a:solidFill>
                <a:latin typeface="Calibri" panose="020F0502020204030204" pitchFamily="34" charset="0"/>
                <a:cs typeface="Calibri" panose="020F0502020204030204" pitchFamily="34" charset="0"/>
                <a:sym typeface="Futura"/>
              </a:rPr>
              <a:t>École, lieu de vie</a:t>
            </a:r>
            <a:endParaRPr lang="fr-FR" sz="2000" b="1" dirty="0">
              <a:solidFill>
                <a:schemeClr val="bg1"/>
              </a:solidFill>
              <a:latin typeface="Calibri" panose="020F0502020204030204" pitchFamily="34" charset="0"/>
              <a:cs typeface="Calibri" panose="020F0502020204030204" pitchFamily="34" charset="0"/>
              <a:sym typeface="Futura"/>
            </a:endParaRPr>
          </a:p>
        </p:txBody>
      </p:sp>
      <p:sp>
        <p:nvSpPr>
          <p:cNvPr id="13" name="Double flèche horizontale 12">
            <a:extLst>
              <a:ext uri="{FF2B5EF4-FFF2-40B4-BE49-F238E27FC236}">
                <a16:creationId xmlns:a16="http://schemas.microsoft.com/office/drawing/2014/main" id="{B6E41938-6627-1D46-B05A-B40C0AC24AEA}"/>
              </a:ext>
            </a:extLst>
          </p:cNvPr>
          <p:cNvSpPr/>
          <p:nvPr/>
        </p:nvSpPr>
        <p:spPr>
          <a:xfrm>
            <a:off x="3852879" y="1575506"/>
            <a:ext cx="2366682" cy="1204856"/>
          </a:xfrm>
          <a:prstGeom prst="leftRightArrow">
            <a:avLst/>
          </a:prstGeom>
          <a:solidFill>
            <a:schemeClr val="tx1"/>
          </a:solidFill>
          <a:ln w="508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sp>
        <p:nvSpPr>
          <p:cNvPr id="14" name="Double flèche horizontale 13">
            <a:extLst>
              <a:ext uri="{FF2B5EF4-FFF2-40B4-BE49-F238E27FC236}">
                <a16:creationId xmlns:a16="http://schemas.microsoft.com/office/drawing/2014/main" id="{5B599AD5-F777-9043-ACF2-20186A1AB127}"/>
              </a:ext>
            </a:extLst>
          </p:cNvPr>
          <p:cNvSpPr/>
          <p:nvPr/>
        </p:nvSpPr>
        <p:spPr>
          <a:xfrm>
            <a:off x="3852879" y="2729604"/>
            <a:ext cx="2366682" cy="1204856"/>
          </a:xfrm>
          <a:prstGeom prst="leftRightArrow">
            <a:avLst/>
          </a:prstGeom>
          <a:solidFill>
            <a:schemeClr val="tx1"/>
          </a:solidFill>
          <a:ln w="508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sp>
        <p:nvSpPr>
          <p:cNvPr id="12" name="Rectangle : coins arrondis 11">
            <a:extLst>
              <a:ext uri="{FF2B5EF4-FFF2-40B4-BE49-F238E27FC236}">
                <a16:creationId xmlns:a16="http://schemas.microsoft.com/office/drawing/2014/main" id="{BAC432AC-C8EA-FC4F-9E7F-05C217C7BAEA}"/>
              </a:ext>
            </a:extLst>
          </p:cNvPr>
          <p:cNvSpPr/>
          <p:nvPr/>
        </p:nvSpPr>
        <p:spPr>
          <a:xfrm>
            <a:off x="6454274" y="4283218"/>
            <a:ext cx="2787872" cy="1009848"/>
          </a:xfrm>
          <a:prstGeom prst="roundRect">
            <a:avLst>
              <a:gd name="adj" fmla="val 50000"/>
            </a:avLst>
          </a:prstGeom>
          <a:solidFill>
            <a:srgbClr val="4F605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r>
              <a:rPr kumimoji="0" lang="fr-FR" sz="2000" u="none" strike="noStrike" cap="none" spc="0" normalizeH="0" baseline="0" dirty="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rPr>
              <a:t>Apprentissages disciplinaires</a:t>
            </a:r>
          </a:p>
        </p:txBody>
      </p:sp>
      <p:sp>
        <p:nvSpPr>
          <p:cNvPr id="15" name="Rectangle : coins arrondis 14">
            <a:extLst>
              <a:ext uri="{FF2B5EF4-FFF2-40B4-BE49-F238E27FC236}">
                <a16:creationId xmlns:a16="http://schemas.microsoft.com/office/drawing/2014/main" id="{7847FA0D-9C67-9344-A787-1C4B4A02A054}"/>
              </a:ext>
            </a:extLst>
          </p:cNvPr>
          <p:cNvSpPr/>
          <p:nvPr/>
        </p:nvSpPr>
        <p:spPr>
          <a:xfrm>
            <a:off x="838480" y="4294991"/>
            <a:ext cx="2787872" cy="1009848"/>
          </a:xfrm>
          <a:prstGeom prst="roundRect">
            <a:avLst>
              <a:gd name="adj" fmla="val 50000"/>
            </a:avLst>
          </a:prstGeom>
          <a:solidFill>
            <a:srgbClr val="4F605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r>
              <a:rPr kumimoji="0" lang="fr-FR" sz="2000" u="none" strike="noStrike" cap="none" spc="0" normalizeH="0" baseline="0" dirty="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rPr>
              <a:t>Communications familières</a:t>
            </a:r>
          </a:p>
        </p:txBody>
      </p:sp>
      <p:pic>
        <p:nvPicPr>
          <p:cNvPr id="5" name="75-00" descr="75-00">
            <a:hlinkClick r:id="" action="ppaction://media"/>
            <a:extLst>
              <a:ext uri="{FF2B5EF4-FFF2-40B4-BE49-F238E27FC236}">
                <a16:creationId xmlns:a16="http://schemas.microsoft.com/office/drawing/2014/main" id="{9D3C517C-85B7-1C4A-B6A9-34AF9548EBC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6350"/>
            <a:ext cx="812800" cy="812800"/>
          </a:xfrm>
          <a:prstGeom prst="rect">
            <a:avLst/>
          </a:prstGeom>
        </p:spPr>
      </p:pic>
    </p:spTree>
    <p:extLst>
      <p:ext uri="{BB962C8B-B14F-4D97-AF65-F5344CB8AC3E}">
        <p14:creationId xmlns:p14="http://schemas.microsoft.com/office/powerpoint/2010/main" val="5854079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74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F052E1B-FE6A-264A-9AAF-7F91A4252C5A}"/>
              </a:ext>
            </a:extLst>
          </p:cNvPr>
          <p:cNvSpPr>
            <a:spLocks noGrp="1"/>
          </p:cNvSpPr>
          <p:nvPr>
            <p:ph type="sldNum" sz="quarter" idx="10"/>
          </p:nvPr>
        </p:nvSpPr>
        <p:spPr/>
        <p:txBody>
          <a:bodyPr/>
          <a:lstStyle/>
          <a:p>
            <a:pPr>
              <a:defRPr/>
            </a:pPr>
            <a:fld id="{D3036D68-4E86-F94A-9456-7B26DF1855FE}" type="slidenum">
              <a:rPr lang="fr-BE" smtClean="0"/>
              <a:pPr>
                <a:defRPr/>
              </a:pPr>
              <a:t>76</a:t>
            </a:fld>
            <a:endParaRPr lang="fr-BE" dirty="0"/>
          </a:p>
        </p:txBody>
      </p:sp>
      <p:sp>
        <p:nvSpPr>
          <p:cNvPr id="3" name="ZoneTexte 2">
            <a:extLst>
              <a:ext uri="{FF2B5EF4-FFF2-40B4-BE49-F238E27FC236}">
                <a16:creationId xmlns:a16="http://schemas.microsoft.com/office/drawing/2014/main" id="{504D6B73-D5DC-8641-984C-60015B94913B}"/>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fontAlgn="auto">
              <a:spcBef>
                <a:spcPts val="0"/>
              </a:spcBef>
              <a:spcAft>
                <a:spcPts val="0"/>
              </a:spcAft>
            </a:pPr>
            <a:r>
              <a:rPr lang="fr-BE" sz="2800" dirty="0">
                <a:solidFill>
                  <a:srgbClr val="3A4E6E"/>
                </a:solidFill>
                <a:latin typeface="+mj-lt"/>
                <a:sym typeface="Futura"/>
              </a:rPr>
              <a:t>L’IMMERSION LANGAGIÈRE NE SUFFIT PAS ! </a:t>
            </a:r>
          </a:p>
        </p:txBody>
      </p:sp>
      <p:sp>
        <p:nvSpPr>
          <p:cNvPr id="4" name="ZoneTexte 3">
            <a:extLst>
              <a:ext uri="{FF2B5EF4-FFF2-40B4-BE49-F238E27FC236}">
                <a16:creationId xmlns:a16="http://schemas.microsoft.com/office/drawing/2014/main" id="{150E304F-FFE2-5941-9B82-49B091695C5C}"/>
              </a:ext>
            </a:extLst>
          </p:cNvPr>
          <p:cNvSpPr txBox="1"/>
          <p:nvPr/>
        </p:nvSpPr>
        <p:spPr>
          <a:xfrm>
            <a:off x="3509144" y="994787"/>
            <a:ext cx="3055773" cy="3980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80000"/>
              </a:lnSpc>
              <a:spcBef>
                <a:spcPts val="0"/>
              </a:spcBef>
              <a:spcAft>
                <a:spcPts val="0"/>
              </a:spcAft>
              <a:buClrTx/>
              <a:buSzTx/>
              <a:buFontTx/>
              <a:buNone/>
              <a:tabLst/>
            </a:pPr>
            <a:r>
              <a:rPr kumimoji="0" lang="fr-FR" sz="2400" b="1" i="0" u="none" strike="noStrike" cap="none" spc="0" normalizeH="0" baseline="0" dirty="0">
                <a:ln>
                  <a:noFill/>
                </a:ln>
                <a:solidFill>
                  <a:srgbClr val="3A4E6E"/>
                </a:solidFill>
                <a:effectLst/>
                <a:uFillTx/>
                <a:sym typeface="Futura"/>
              </a:rPr>
              <a:t>Deux points de rupture</a:t>
            </a:r>
          </a:p>
        </p:txBody>
      </p:sp>
      <p:sp>
        <p:nvSpPr>
          <p:cNvPr id="8" name="ZoneTexte 7">
            <a:extLst>
              <a:ext uri="{FF2B5EF4-FFF2-40B4-BE49-F238E27FC236}">
                <a16:creationId xmlns:a16="http://schemas.microsoft.com/office/drawing/2014/main" id="{FCD4E2B4-B2DC-B446-956B-6AF0D473388B}"/>
              </a:ext>
            </a:extLst>
          </p:cNvPr>
          <p:cNvSpPr txBox="1"/>
          <p:nvPr/>
        </p:nvSpPr>
        <p:spPr>
          <a:xfrm>
            <a:off x="488391" y="1912491"/>
            <a:ext cx="3488051" cy="507340"/>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8000" tIns="108000" rIns="108000" bIns="108000" numCol="1" spcCol="38100" rtlCol="0" anchor="t"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1200"/>
              </a:spcAft>
            </a:pPr>
            <a:r>
              <a:rPr lang="fr-FR" sz="2000" dirty="0">
                <a:solidFill>
                  <a:schemeClr val="bg1"/>
                </a:solidFill>
                <a:latin typeface="Calibri" panose="020F0502020204030204" pitchFamily="34" charset="0"/>
                <a:cs typeface="Calibri" panose="020F0502020204030204" pitchFamily="34" charset="0"/>
                <a:sym typeface="Futura"/>
              </a:rPr>
              <a:t>Famille</a:t>
            </a:r>
            <a:endParaRPr lang="fr-FR" sz="2000" b="1" dirty="0">
              <a:solidFill>
                <a:schemeClr val="bg1"/>
              </a:solidFill>
              <a:latin typeface="Calibri" panose="020F0502020204030204" pitchFamily="34" charset="0"/>
              <a:cs typeface="Calibri" panose="020F0502020204030204" pitchFamily="34" charset="0"/>
              <a:sym typeface="Futura"/>
            </a:endParaRPr>
          </a:p>
        </p:txBody>
      </p:sp>
      <p:sp>
        <p:nvSpPr>
          <p:cNvPr id="9" name="ZoneTexte 8">
            <a:extLst>
              <a:ext uri="{FF2B5EF4-FFF2-40B4-BE49-F238E27FC236}">
                <a16:creationId xmlns:a16="http://schemas.microsoft.com/office/drawing/2014/main" id="{A5B764E0-93BA-CE4D-A2A6-79D04C71AED4}"/>
              </a:ext>
            </a:extLst>
          </p:cNvPr>
          <p:cNvSpPr txBox="1"/>
          <p:nvPr/>
        </p:nvSpPr>
        <p:spPr>
          <a:xfrm>
            <a:off x="6095998" y="1924264"/>
            <a:ext cx="3496236" cy="507340"/>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8000" tIns="108000" rIns="108000" bIns="108000" numCol="1" spcCol="38100" rtlCol="0" anchor="t"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1200"/>
              </a:spcAft>
            </a:pPr>
            <a:r>
              <a:rPr lang="fr-FR" dirty="0"/>
              <a:t>École</a:t>
            </a:r>
            <a:endParaRPr lang="fr-FR" sz="2000" b="1" dirty="0">
              <a:solidFill>
                <a:schemeClr val="bg1"/>
              </a:solidFill>
              <a:latin typeface="Calibri" panose="020F0502020204030204" pitchFamily="34" charset="0"/>
              <a:cs typeface="Calibri" panose="020F0502020204030204" pitchFamily="34" charset="0"/>
              <a:sym typeface="Futura"/>
            </a:endParaRPr>
          </a:p>
        </p:txBody>
      </p:sp>
      <p:sp>
        <p:nvSpPr>
          <p:cNvPr id="10" name="ZoneTexte 9">
            <a:extLst>
              <a:ext uri="{FF2B5EF4-FFF2-40B4-BE49-F238E27FC236}">
                <a16:creationId xmlns:a16="http://schemas.microsoft.com/office/drawing/2014/main" id="{86B7EA2F-9B11-624E-A16B-E851CA3E9734}"/>
              </a:ext>
            </a:extLst>
          </p:cNvPr>
          <p:cNvSpPr txBox="1"/>
          <p:nvPr/>
        </p:nvSpPr>
        <p:spPr>
          <a:xfrm>
            <a:off x="6095998" y="3103741"/>
            <a:ext cx="3496236" cy="507340"/>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8000" tIns="108000" rIns="108000" bIns="108000" numCol="1" spcCol="38100" rtlCol="0" anchor="t"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1200"/>
              </a:spcAft>
            </a:pPr>
            <a:r>
              <a:rPr lang="fr-FR" sz="2000" dirty="0">
                <a:solidFill>
                  <a:schemeClr val="bg1"/>
                </a:solidFill>
                <a:latin typeface="Calibri" panose="020F0502020204030204" pitchFamily="34" charset="0"/>
                <a:cs typeface="Calibri" panose="020F0502020204030204" pitchFamily="34" charset="0"/>
                <a:sym typeface="Futura"/>
              </a:rPr>
              <a:t>École, lieu d’apprentissage</a:t>
            </a:r>
            <a:endParaRPr lang="fr-FR" sz="2000" b="1" dirty="0">
              <a:solidFill>
                <a:schemeClr val="bg1"/>
              </a:solidFill>
              <a:latin typeface="Calibri" panose="020F0502020204030204" pitchFamily="34" charset="0"/>
              <a:cs typeface="Calibri" panose="020F0502020204030204" pitchFamily="34" charset="0"/>
              <a:sym typeface="Futura"/>
            </a:endParaRPr>
          </a:p>
        </p:txBody>
      </p:sp>
      <p:sp>
        <p:nvSpPr>
          <p:cNvPr id="11" name="ZoneTexte 10">
            <a:extLst>
              <a:ext uri="{FF2B5EF4-FFF2-40B4-BE49-F238E27FC236}">
                <a16:creationId xmlns:a16="http://schemas.microsoft.com/office/drawing/2014/main" id="{613185EE-E02F-8F40-BBCC-54AF91A7CF63}"/>
              </a:ext>
            </a:extLst>
          </p:cNvPr>
          <p:cNvSpPr txBox="1"/>
          <p:nvPr/>
        </p:nvSpPr>
        <p:spPr>
          <a:xfrm>
            <a:off x="488391" y="3103741"/>
            <a:ext cx="3496236" cy="507340"/>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08000" tIns="108000" rIns="108000" bIns="108000" numCol="1" spcCol="38100" rtlCol="0" anchor="t"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1200"/>
              </a:spcAft>
            </a:pPr>
            <a:r>
              <a:rPr lang="fr-FR" sz="2000" dirty="0">
                <a:solidFill>
                  <a:schemeClr val="bg1"/>
                </a:solidFill>
                <a:latin typeface="Calibri" panose="020F0502020204030204" pitchFamily="34" charset="0"/>
                <a:cs typeface="Calibri" panose="020F0502020204030204" pitchFamily="34" charset="0"/>
                <a:sym typeface="Futura"/>
              </a:rPr>
              <a:t>École, lieu de vie</a:t>
            </a:r>
            <a:endParaRPr lang="fr-FR" sz="2000" b="1" dirty="0">
              <a:solidFill>
                <a:schemeClr val="bg1"/>
              </a:solidFill>
              <a:latin typeface="Calibri" panose="020F0502020204030204" pitchFamily="34" charset="0"/>
              <a:cs typeface="Calibri" panose="020F0502020204030204" pitchFamily="34" charset="0"/>
              <a:sym typeface="Futura"/>
            </a:endParaRPr>
          </a:p>
        </p:txBody>
      </p:sp>
      <p:sp>
        <p:nvSpPr>
          <p:cNvPr id="13" name="Double flèche horizontale 12">
            <a:extLst>
              <a:ext uri="{FF2B5EF4-FFF2-40B4-BE49-F238E27FC236}">
                <a16:creationId xmlns:a16="http://schemas.microsoft.com/office/drawing/2014/main" id="{B6E41938-6627-1D46-B05A-B40C0AC24AEA}"/>
              </a:ext>
            </a:extLst>
          </p:cNvPr>
          <p:cNvSpPr/>
          <p:nvPr/>
        </p:nvSpPr>
        <p:spPr>
          <a:xfrm>
            <a:off x="3852879" y="1575506"/>
            <a:ext cx="2366682" cy="1204856"/>
          </a:xfrm>
          <a:prstGeom prst="leftRightArrow">
            <a:avLst/>
          </a:prstGeom>
          <a:solidFill>
            <a:schemeClr val="tx1"/>
          </a:solidFill>
          <a:ln w="508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sp>
        <p:nvSpPr>
          <p:cNvPr id="14" name="Double flèche horizontale 13">
            <a:extLst>
              <a:ext uri="{FF2B5EF4-FFF2-40B4-BE49-F238E27FC236}">
                <a16:creationId xmlns:a16="http://schemas.microsoft.com/office/drawing/2014/main" id="{5B599AD5-F777-9043-ACF2-20186A1AB127}"/>
              </a:ext>
            </a:extLst>
          </p:cNvPr>
          <p:cNvSpPr/>
          <p:nvPr/>
        </p:nvSpPr>
        <p:spPr>
          <a:xfrm>
            <a:off x="3852879" y="2729604"/>
            <a:ext cx="2366682" cy="1204856"/>
          </a:xfrm>
          <a:prstGeom prst="leftRightArrow">
            <a:avLst/>
          </a:prstGeom>
          <a:solidFill>
            <a:schemeClr val="tx1"/>
          </a:solidFill>
          <a:ln w="508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FR"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sp>
        <p:nvSpPr>
          <p:cNvPr id="12" name="Rectangle : coins arrondis 11">
            <a:extLst>
              <a:ext uri="{FF2B5EF4-FFF2-40B4-BE49-F238E27FC236}">
                <a16:creationId xmlns:a16="http://schemas.microsoft.com/office/drawing/2014/main" id="{BAC432AC-C8EA-FC4F-9E7F-05C217C7BAEA}"/>
              </a:ext>
            </a:extLst>
          </p:cNvPr>
          <p:cNvSpPr/>
          <p:nvPr/>
        </p:nvSpPr>
        <p:spPr>
          <a:xfrm>
            <a:off x="6454274" y="4283218"/>
            <a:ext cx="2787872" cy="1009848"/>
          </a:xfrm>
          <a:prstGeom prst="roundRect">
            <a:avLst>
              <a:gd name="adj" fmla="val 50000"/>
            </a:avLst>
          </a:prstGeom>
          <a:solidFill>
            <a:srgbClr val="4F605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r>
              <a:rPr kumimoji="0" lang="fr-FR" sz="2000" u="none" strike="noStrike" cap="none" spc="0" normalizeH="0" baseline="0" dirty="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rPr>
              <a:t>Apprentissages disciplinaires</a:t>
            </a:r>
          </a:p>
        </p:txBody>
      </p:sp>
      <p:sp>
        <p:nvSpPr>
          <p:cNvPr id="15" name="Rectangle : coins arrondis 14">
            <a:extLst>
              <a:ext uri="{FF2B5EF4-FFF2-40B4-BE49-F238E27FC236}">
                <a16:creationId xmlns:a16="http://schemas.microsoft.com/office/drawing/2014/main" id="{7847FA0D-9C67-9344-A787-1C4B4A02A054}"/>
              </a:ext>
            </a:extLst>
          </p:cNvPr>
          <p:cNvSpPr/>
          <p:nvPr/>
        </p:nvSpPr>
        <p:spPr>
          <a:xfrm>
            <a:off x="838480" y="4294991"/>
            <a:ext cx="2787872" cy="1009848"/>
          </a:xfrm>
          <a:prstGeom prst="roundRect">
            <a:avLst>
              <a:gd name="adj" fmla="val 50000"/>
            </a:avLst>
          </a:prstGeom>
          <a:solidFill>
            <a:srgbClr val="4F605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r>
              <a:rPr kumimoji="0" lang="fr-FR" sz="2000" u="none" strike="noStrike" cap="none" spc="0" normalizeH="0" baseline="0" dirty="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rPr>
              <a:t>Communications familières</a:t>
            </a:r>
          </a:p>
        </p:txBody>
      </p:sp>
      <p:sp>
        <p:nvSpPr>
          <p:cNvPr id="16" name="ZoneTexte 15">
            <a:extLst>
              <a:ext uri="{FF2B5EF4-FFF2-40B4-BE49-F238E27FC236}">
                <a16:creationId xmlns:a16="http://schemas.microsoft.com/office/drawing/2014/main" id="{7E3A6BD1-BFF6-334E-9147-57872B3E2EEC}"/>
              </a:ext>
            </a:extLst>
          </p:cNvPr>
          <p:cNvSpPr txBox="1"/>
          <p:nvPr/>
        </p:nvSpPr>
        <p:spPr>
          <a:xfrm>
            <a:off x="1405215" y="5440729"/>
            <a:ext cx="7262010" cy="1764586"/>
          </a:xfrm>
          <a:prstGeom prst="rect">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kumimoji="0" lang="fr-BE" sz="2400" b="0" i="0" u="none" strike="noStrike" cap="none" spc="0" normalizeH="0" baseline="0" dirty="0">
                <a:ln>
                  <a:noFill/>
                </a:ln>
                <a:solidFill>
                  <a:schemeClr val="bg1"/>
                </a:solidFill>
                <a:effectLst/>
                <a:uFillTx/>
                <a:latin typeface="+mn-lt"/>
                <a:ea typeface="+mn-ea"/>
                <a:cs typeface="+mn-cs"/>
                <a:sym typeface="Futura"/>
              </a:rPr>
              <a:t>Une des principales causes de l’échec des élèves issus de milieux défavorisés (migratoires ou non) est leur connaissance trop approximative de la langue de scolarisation.</a:t>
            </a:r>
          </a:p>
          <a:p>
            <a:pPr marL="0" marR="0" indent="0" algn="ctr" defTabSz="584200" rtl="0" fontAlgn="auto" latinLnBrk="0" hangingPunct="0">
              <a:spcBef>
                <a:spcPts val="0"/>
              </a:spcBef>
              <a:spcAft>
                <a:spcPts val="0"/>
              </a:spcAft>
              <a:buClrTx/>
              <a:buSzTx/>
              <a:buFontTx/>
              <a:buNone/>
              <a:tabLst/>
            </a:pPr>
            <a:r>
              <a:rPr lang="fr-BE" sz="1200" dirty="0">
                <a:solidFill>
                  <a:schemeClr val="bg1"/>
                </a:solidFill>
                <a:sym typeface="Futura"/>
              </a:rPr>
              <a:t>Référence: Fondation Roi Baudouin, Recherche « Gaspillage de talents » (2011)</a:t>
            </a:r>
            <a:endParaRPr kumimoji="0" lang="fr-BE" sz="1200" b="0" i="0" u="none" strike="noStrike" cap="none" spc="0" normalizeH="0" baseline="0" dirty="0">
              <a:ln>
                <a:noFill/>
              </a:ln>
              <a:solidFill>
                <a:schemeClr val="bg1"/>
              </a:solidFill>
              <a:effectLst/>
              <a:uFillTx/>
              <a:latin typeface="+mn-lt"/>
              <a:sym typeface="Futura"/>
            </a:endParaRPr>
          </a:p>
        </p:txBody>
      </p:sp>
      <p:pic>
        <p:nvPicPr>
          <p:cNvPr id="5" name="76-00" descr="76-00">
            <a:hlinkClick r:id="" action="ppaction://media"/>
            <a:extLst>
              <a:ext uri="{FF2B5EF4-FFF2-40B4-BE49-F238E27FC236}">
                <a16:creationId xmlns:a16="http://schemas.microsoft.com/office/drawing/2014/main" id="{66E00F89-39D7-7F46-A2F5-19BA3327853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6350"/>
            <a:ext cx="812800" cy="812800"/>
          </a:xfrm>
          <a:prstGeom prst="rect">
            <a:avLst/>
          </a:prstGeom>
        </p:spPr>
      </p:pic>
    </p:spTree>
    <p:extLst>
      <p:ext uri="{BB962C8B-B14F-4D97-AF65-F5344CB8AC3E}">
        <p14:creationId xmlns:p14="http://schemas.microsoft.com/office/powerpoint/2010/main" val="25133576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12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F052E1B-FE6A-264A-9AAF-7F91A4252C5A}"/>
              </a:ext>
            </a:extLst>
          </p:cNvPr>
          <p:cNvSpPr>
            <a:spLocks noGrp="1"/>
          </p:cNvSpPr>
          <p:nvPr>
            <p:ph type="sldNum" sz="quarter" idx="10"/>
          </p:nvPr>
        </p:nvSpPr>
        <p:spPr/>
        <p:txBody>
          <a:bodyPr/>
          <a:lstStyle/>
          <a:p>
            <a:pPr>
              <a:defRPr/>
            </a:pPr>
            <a:fld id="{D3036D68-4E86-F94A-9456-7B26DF1855FE}" type="slidenum">
              <a:rPr lang="fr-BE" smtClean="0"/>
              <a:pPr>
                <a:defRPr/>
              </a:pPr>
              <a:t>77</a:t>
            </a:fld>
            <a:endParaRPr lang="fr-BE" dirty="0"/>
          </a:p>
        </p:txBody>
      </p:sp>
      <p:sp>
        <p:nvSpPr>
          <p:cNvPr id="3" name="ZoneTexte 2">
            <a:extLst>
              <a:ext uri="{FF2B5EF4-FFF2-40B4-BE49-F238E27FC236}">
                <a16:creationId xmlns:a16="http://schemas.microsoft.com/office/drawing/2014/main" id="{504D6B73-D5DC-8641-984C-60015B94913B}"/>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fontAlgn="auto">
              <a:spcBef>
                <a:spcPts val="0"/>
              </a:spcBef>
              <a:spcAft>
                <a:spcPts val="0"/>
              </a:spcAft>
            </a:pPr>
            <a:r>
              <a:rPr lang="fr-BE" sz="2800" dirty="0">
                <a:solidFill>
                  <a:srgbClr val="3A4E6E"/>
                </a:solidFill>
                <a:latin typeface="+mj-lt"/>
                <a:sym typeface="Futura"/>
              </a:rPr>
              <a:t>UN LANGAGE QUI S’APPREND </a:t>
            </a:r>
          </a:p>
        </p:txBody>
      </p:sp>
      <p:sp>
        <p:nvSpPr>
          <p:cNvPr id="8" name="ZoneTexte 7">
            <a:extLst>
              <a:ext uri="{FF2B5EF4-FFF2-40B4-BE49-F238E27FC236}">
                <a16:creationId xmlns:a16="http://schemas.microsoft.com/office/drawing/2014/main" id="{FCD4E2B4-B2DC-B446-956B-6AF0D473388B}"/>
              </a:ext>
            </a:extLst>
          </p:cNvPr>
          <p:cNvSpPr txBox="1"/>
          <p:nvPr/>
        </p:nvSpPr>
        <p:spPr>
          <a:xfrm>
            <a:off x="5466910" y="1268673"/>
            <a:ext cx="3488051" cy="2049380"/>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8000" tIns="108000" rIns="108000" bIns="108000" numCol="1" spcCol="38100" rtlCol="0" anchor="t" anchorCtr="0">
            <a:sp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0"/>
              </a:spcAft>
            </a:pPr>
            <a:r>
              <a:rPr lang="fr-FR" sz="2000" dirty="0">
                <a:solidFill>
                  <a:schemeClr val="bg1"/>
                </a:solidFill>
                <a:latin typeface="Calibri" panose="020F0502020204030204" pitchFamily="34" charset="0"/>
                <a:cs typeface="Calibri" panose="020F0502020204030204" pitchFamily="34" charset="0"/>
                <a:sym typeface="Futura"/>
              </a:rPr>
              <a:t>L’élève découvre comment rendre sa </a:t>
            </a:r>
            <a:r>
              <a:rPr lang="fr-FR" sz="2000" b="1" dirty="0">
                <a:solidFill>
                  <a:srgbClr val="3A4E6E"/>
                </a:solidFill>
                <a:latin typeface="Calibri" panose="020F0502020204030204" pitchFamily="34" charset="0"/>
                <a:cs typeface="Calibri" panose="020F0502020204030204" pitchFamily="34" charset="0"/>
                <a:sym typeface="Futura"/>
              </a:rPr>
              <a:t>communication efficace</a:t>
            </a:r>
            <a:r>
              <a:rPr lang="fr-FR" sz="2000" dirty="0">
                <a:solidFill>
                  <a:schemeClr val="bg1"/>
                </a:solidFill>
                <a:latin typeface="Calibri" panose="020F0502020204030204" pitchFamily="34" charset="0"/>
                <a:cs typeface="Calibri" panose="020F0502020204030204" pitchFamily="34" charset="0"/>
                <a:sym typeface="Futura"/>
              </a:rPr>
              <a:t> : les mots et les  structures pour justifier, résumer, expliquer, argumenter, confronter… (métalangage)</a:t>
            </a:r>
          </a:p>
        </p:txBody>
      </p:sp>
      <p:sp>
        <p:nvSpPr>
          <p:cNvPr id="18" name="ZoneTexte 17">
            <a:extLst>
              <a:ext uri="{FF2B5EF4-FFF2-40B4-BE49-F238E27FC236}">
                <a16:creationId xmlns:a16="http://schemas.microsoft.com/office/drawing/2014/main" id="{171621FA-C1B9-8946-973B-B317AE8BABE1}"/>
              </a:ext>
            </a:extLst>
          </p:cNvPr>
          <p:cNvSpPr txBox="1"/>
          <p:nvPr/>
        </p:nvSpPr>
        <p:spPr>
          <a:xfrm>
            <a:off x="1133850" y="1268674"/>
            <a:ext cx="3488051" cy="2049379"/>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8000" tIns="108000" rIns="108000" bIns="108000" numCol="1" spcCol="38100" rtlCol="0" anchor="ctr"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0"/>
              </a:spcAft>
            </a:pPr>
            <a:r>
              <a:rPr lang="fr-FR" sz="2000" dirty="0">
                <a:solidFill>
                  <a:schemeClr val="bg1"/>
                </a:solidFill>
                <a:latin typeface="Calibri" panose="020F0502020204030204" pitchFamily="34" charset="0"/>
                <a:cs typeface="Calibri" panose="020F0502020204030204" pitchFamily="34" charset="0"/>
                <a:sym typeface="Futura"/>
              </a:rPr>
              <a:t>L’enfant apprend le langage de son </a:t>
            </a:r>
            <a:r>
              <a:rPr lang="fr-FR" sz="2000" b="1" dirty="0">
                <a:solidFill>
                  <a:srgbClr val="3A4E6E"/>
                </a:solidFill>
                <a:latin typeface="Calibri" panose="020F0502020204030204" pitchFamily="34" charset="0"/>
                <a:cs typeface="Calibri" panose="020F0502020204030204" pitchFamily="34" charset="0"/>
                <a:sym typeface="Futura"/>
              </a:rPr>
              <a:t>métier d’élève</a:t>
            </a:r>
            <a:r>
              <a:rPr lang="fr-FR" sz="2000" dirty="0">
                <a:solidFill>
                  <a:schemeClr val="bg1"/>
                </a:solidFill>
                <a:latin typeface="Calibri" panose="020F0502020204030204" pitchFamily="34" charset="0"/>
                <a:cs typeface="Calibri" panose="020F0502020204030204" pitchFamily="34" charset="0"/>
                <a:sym typeface="Futura"/>
              </a:rPr>
              <a:t> : les mots et les structures pour oser s’exprimer, en être capable, oser débattre, discuter, émettre un avis…</a:t>
            </a:r>
          </a:p>
        </p:txBody>
      </p:sp>
      <p:pic>
        <p:nvPicPr>
          <p:cNvPr id="4" name="77-00" descr="77-00">
            <a:hlinkClick r:id="" action="ppaction://media"/>
            <a:extLst>
              <a:ext uri="{FF2B5EF4-FFF2-40B4-BE49-F238E27FC236}">
                <a16:creationId xmlns:a16="http://schemas.microsoft.com/office/drawing/2014/main" id="{40908121-BAB8-EC41-9E7A-C33B17DBE3D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6350"/>
            <a:ext cx="812800" cy="812800"/>
          </a:xfrm>
          <a:prstGeom prst="rect">
            <a:avLst/>
          </a:prstGeom>
        </p:spPr>
      </p:pic>
    </p:spTree>
    <p:extLst>
      <p:ext uri="{BB962C8B-B14F-4D97-AF65-F5344CB8AC3E}">
        <p14:creationId xmlns:p14="http://schemas.microsoft.com/office/powerpoint/2010/main" val="40003548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25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F052E1B-FE6A-264A-9AAF-7F91A4252C5A}"/>
              </a:ext>
            </a:extLst>
          </p:cNvPr>
          <p:cNvSpPr>
            <a:spLocks noGrp="1"/>
          </p:cNvSpPr>
          <p:nvPr>
            <p:ph type="sldNum" sz="quarter" idx="10"/>
          </p:nvPr>
        </p:nvSpPr>
        <p:spPr/>
        <p:txBody>
          <a:bodyPr/>
          <a:lstStyle/>
          <a:p>
            <a:pPr>
              <a:defRPr/>
            </a:pPr>
            <a:fld id="{D3036D68-4E86-F94A-9456-7B26DF1855FE}" type="slidenum">
              <a:rPr lang="fr-BE" smtClean="0"/>
              <a:pPr>
                <a:defRPr/>
              </a:pPr>
              <a:t>78</a:t>
            </a:fld>
            <a:endParaRPr lang="fr-BE" dirty="0"/>
          </a:p>
        </p:txBody>
      </p:sp>
      <p:sp>
        <p:nvSpPr>
          <p:cNvPr id="3" name="ZoneTexte 2">
            <a:extLst>
              <a:ext uri="{FF2B5EF4-FFF2-40B4-BE49-F238E27FC236}">
                <a16:creationId xmlns:a16="http://schemas.microsoft.com/office/drawing/2014/main" id="{504D6B73-D5DC-8641-984C-60015B94913B}"/>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fontAlgn="auto">
              <a:spcBef>
                <a:spcPts val="0"/>
              </a:spcBef>
              <a:spcAft>
                <a:spcPts val="0"/>
              </a:spcAft>
            </a:pPr>
            <a:r>
              <a:rPr lang="fr-BE" sz="2800" dirty="0">
                <a:solidFill>
                  <a:srgbClr val="3A4E6E"/>
                </a:solidFill>
                <a:latin typeface="+mj-lt"/>
                <a:sym typeface="Futura"/>
              </a:rPr>
              <a:t>UN LANGAGE QUI S’APPREND </a:t>
            </a:r>
          </a:p>
        </p:txBody>
      </p:sp>
      <p:sp>
        <p:nvSpPr>
          <p:cNvPr id="8" name="ZoneTexte 7">
            <a:extLst>
              <a:ext uri="{FF2B5EF4-FFF2-40B4-BE49-F238E27FC236}">
                <a16:creationId xmlns:a16="http://schemas.microsoft.com/office/drawing/2014/main" id="{FCD4E2B4-B2DC-B446-956B-6AF0D473388B}"/>
              </a:ext>
            </a:extLst>
          </p:cNvPr>
          <p:cNvSpPr txBox="1"/>
          <p:nvPr/>
        </p:nvSpPr>
        <p:spPr>
          <a:xfrm>
            <a:off x="5466910" y="1268673"/>
            <a:ext cx="3488051" cy="2049380"/>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8000" tIns="108000" rIns="108000" bIns="108000" numCol="1" spcCol="38100" rtlCol="0" anchor="t" anchorCtr="0">
            <a:sp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0"/>
              </a:spcAft>
            </a:pPr>
            <a:r>
              <a:rPr lang="fr-FR" sz="2000" dirty="0">
                <a:solidFill>
                  <a:schemeClr val="bg1"/>
                </a:solidFill>
                <a:latin typeface="Calibri" panose="020F0502020204030204" pitchFamily="34" charset="0"/>
                <a:cs typeface="Calibri" panose="020F0502020204030204" pitchFamily="34" charset="0"/>
                <a:sym typeface="Futura"/>
              </a:rPr>
              <a:t>L’élève découvre comment rendre sa </a:t>
            </a:r>
            <a:r>
              <a:rPr lang="fr-FR" sz="2000" b="1" dirty="0">
                <a:solidFill>
                  <a:srgbClr val="3A4E6E"/>
                </a:solidFill>
                <a:latin typeface="Calibri" panose="020F0502020204030204" pitchFamily="34" charset="0"/>
                <a:cs typeface="Calibri" panose="020F0502020204030204" pitchFamily="34" charset="0"/>
                <a:sym typeface="Futura"/>
              </a:rPr>
              <a:t>communication efficace</a:t>
            </a:r>
            <a:r>
              <a:rPr lang="fr-FR" sz="2000" dirty="0">
                <a:solidFill>
                  <a:schemeClr val="bg1"/>
                </a:solidFill>
                <a:latin typeface="Calibri" panose="020F0502020204030204" pitchFamily="34" charset="0"/>
                <a:cs typeface="Calibri" panose="020F0502020204030204" pitchFamily="34" charset="0"/>
                <a:sym typeface="Futura"/>
              </a:rPr>
              <a:t> : les mots et les  structures pour justifier, résumer, expliquer, argumenter, confronter… (métalangage)</a:t>
            </a:r>
          </a:p>
        </p:txBody>
      </p:sp>
      <p:sp>
        <p:nvSpPr>
          <p:cNvPr id="16" name="Rectangle : coins arrondis 15">
            <a:extLst>
              <a:ext uri="{FF2B5EF4-FFF2-40B4-BE49-F238E27FC236}">
                <a16:creationId xmlns:a16="http://schemas.microsoft.com/office/drawing/2014/main" id="{02251EBE-47AD-174C-8C9B-E4B7D384E928}"/>
              </a:ext>
            </a:extLst>
          </p:cNvPr>
          <p:cNvSpPr/>
          <p:nvPr/>
        </p:nvSpPr>
        <p:spPr>
          <a:xfrm>
            <a:off x="1479847" y="4432187"/>
            <a:ext cx="2787872" cy="1009848"/>
          </a:xfrm>
          <a:prstGeom prst="roundRect">
            <a:avLst>
              <a:gd name="adj" fmla="val 50000"/>
            </a:avLst>
          </a:prstGeom>
          <a:solidFill>
            <a:srgbClr val="4F605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419100" fontAlgn="auto">
              <a:spcBef>
                <a:spcPts val="0"/>
              </a:spcBef>
              <a:spcAft>
                <a:spcPts val="0"/>
              </a:spcAft>
            </a:pPr>
            <a:r>
              <a:rPr lang="fr-FR" sz="2000" dirty="0">
                <a:solidFill>
                  <a:srgbClr val="FFFFFF"/>
                </a:solidFill>
                <a:effectLst>
                  <a:outerShdw blurRad="38100" dist="12700" dir="5400000" rotWithShape="0">
                    <a:srgbClr val="000000">
                      <a:alpha val="50000"/>
                    </a:srgbClr>
                  </a:outerShdw>
                </a:effectLst>
                <a:ea typeface="Gill Sans"/>
                <a:cs typeface="Calibri" panose="020F0502020204030204" pitchFamily="34" charset="0"/>
                <a:sym typeface="Gill Sans"/>
              </a:rPr>
              <a:t>Langue =</a:t>
            </a:r>
            <a:br>
              <a:rPr lang="fr-FR" sz="2000" dirty="0">
                <a:solidFill>
                  <a:srgbClr val="FFFFFF"/>
                </a:solidFill>
                <a:effectLst>
                  <a:outerShdw blurRad="38100" dist="12700" dir="5400000" rotWithShape="0">
                    <a:srgbClr val="000000">
                      <a:alpha val="50000"/>
                    </a:srgbClr>
                  </a:outerShdw>
                </a:effectLst>
                <a:ea typeface="Gill Sans"/>
                <a:cs typeface="Calibri" panose="020F0502020204030204" pitchFamily="34" charset="0"/>
                <a:sym typeface="Gill Sans"/>
              </a:rPr>
            </a:br>
            <a:r>
              <a:rPr lang="fr-FR" sz="2000" dirty="0">
                <a:solidFill>
                  <a:srgbClr val="FFFFFF"/>
                </a:solidFill>
                <a:effectLst>
                  <a:outerShdw blurRad="38100" dist="12700" dir="5400000" rotWithShape="0">
                    <a:srgbClr val="000000">
                      <a:alpha val="50000"/>
                    </a:srgbClr>
                  </a:outerShdw>
                </a:effectLst>
                <a:ea typeface="Gill Sans"/>
                <a:cs typeface="Calibri" panose="020F0502020204030204" pitchFamily="34" charset="0"/>
                <a:sym typeface="Gill Sans"/>
              </a:rPr>
              <a:t>objet d’apprentissage </a:t>
            </a:r>
            <a:endParaRPr kumimoji="0" lang="fr-FR" sz="2000" u="none" strike="noStrike" cap="none" spc="0" normalizeH="0" baseline="0" dirty="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7" name="Rectangle : coins arrondis 16">
            <a:extLst>
              <a:ext uri="{FF2B5EF4-FFF2-40B4-BE49-F238E27FC236}">
                <a16:creationId xmlns:a16="http://schemas.microsoft.com/office/drawing/2014/main" id="{6AA45F91-B009-0949-924D-3DBC4E608FB1}"/>
              </a:ext>
            </a:extLst>
          </p:cNvPr>
          <p:cNvSpPr/>
          <p:nvPr/>
        </p:nvSpPr>
        <p:spPr>
          <a:xfrm>
            <a:off x="5812907" y="4432185"/>
            <a:ext cx="2787872" cy="1009848"/>
          </a:xfrm>
          <a:prstGeom prst="roundRect">
            <a:avLst>
              <a:gd name="adj" fmla="val 50000"/>
            </a:avLst>
          </a:prstGeom>
          <a:solidFill>
            <a:srgbClr val="4F605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r>
              <a:rPr kumimoji="0" lang="fr-FR" sz="2000" u="none" strike="noStrike" cap="none" spc="0" normalizeH="0" baseline="0" dirty="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rPr>
              <a:t>Langue  =</a:t>
            </a:r>
            <a:br>
              <a:rPr kumimoji="0" lang="fr-FR" sz="2000" u="none" strike="noStrike" cap="none" spc="0" normalizeH="0" baseline="0" dirty="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rPr>
            </a:br>
            <a:r>
              <a:rPr kumimoji="0" lang="fr-FR" sz="2000" u="none" strike="noStrike" cap="none" spc="0" normalizeH="0" baseline="0" dirty="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rPr>
              <a:t>levier d’émancipation</a:t>
            </a:r>
          </a:p>
        </p:txBody>
      </p:sp>
      <p:sp>
        <p:nvSpPr>
          <p:cNvPr id="18" name="ZoneTexte 17">
            <a:extLst>
              <a:ext uri="{FF2B5EF4-FFF2-40B4-BE49-F238E27FC236}">
                <a16:creationId xmlns:a16="http://schemas.microsoft.com/office/drawing/2014/main" id="{171621FA-C1B9-8946-973B-B317AE8BABE1}"/>
              </a:ext>
            </a:extLst>
          </p:cNvPr>
          <p:cNvSpPr txBox="1"/>
          <p:nvPr/>
        </p:nvSpPr>
        <p:spPr>
          <a:xfrm>
            <a:off x="1133850" y="1268674"/>
            <a:ext cx="3488051" cy="2049379"/>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8000" tIns="108000" rIns="108000" bIns="108000" numCol="1" spcCol="38100" rtlCol="0" anchor="ctr"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0"/>
              </a:spcAft>
            </a:pPr>
            <a:r>
              <a:rPr lang="fr-FR" sz="2000" dirty="0">
                <a:solidFill>
                  <a:schemeClr val="bg1"/>
                </a:solidFill>
                <a:latin typeface="Calibri" panose="020F0502020204030204" pitchFamily="34" charset="0"/>
                <a:cs typeface="Calibri" panose="020F0502020204030204" pitchFamily="34" charset="0"/>
                <a:sym typeface="Futura"/>
              </a:rPr>
              <a:t>L’enfant apprend le langage de son </a:t>
            </a:r>
            <a:r>
              <a:rPr lang="fr-FR" sz="2000" b="1" dirty="0">
                <a:solidFill>
                  <a:srgbClr val="3A4E6E"/>
                </a:solidFill>
                <a:latin typeface="Calibri" panose="020F0502020204030204" pitchFamily="34" charset="0"/>
                <a:cs typeface="Calibri" panose="020F0502020204030204" pitchFamily="34" charset="0"/>
                <a:sym typeface="Futura"/>
              </a:rPr>
              <a:t>métier d’élève</a:t>
            </a:r>
            <a:r>
              <a:rPr lang="fr-FR" sz="2000" dirty="0">
                <a:solidFill>
                  <a:schemeClr val="bg1"/>
                </a:solidFill>
                <a:latin typeface="Calibri" panose="020F0502020204030204" pitchFamily="34" charset="0"/>
                <a:cs typeface="Calibri" panose="020F0502020204030204" pitchFamily="34" charset="0"/>
                <a:sym typeface="Futura"/>
              </a:rPr>
              <a:t> : les mots et les structures pour oser s’exprimer, en être capable, oser débattre, discuter, émettre un avis…</a:t>
            </a:r>
          </a:p>
        </p:txBody>
      </p:sp>
      <p:pic>
        <p:nvPicPr>
          <p:cNvPr id="4" name="78-00" descr="78-00">
            <a:hlinkClick r:id="" action="ppaction://media"/>
            <a:extLst>
              <a:ext uri="{FF2B5EF4-FFF2-40B4-BE49-F238E27FC236}">
                <a16:creationId xmlns:a16="http://schemas.microsoft.com/office/drawing/2014/main" id="{4B042738-5D61-E74A-BDC3-3E3894FE4E1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763" y="7938"/>
            <a:ext cx="812800" cy="812800"/>
          </a:xfrm>
          <a:prstGeom prst="rect">
            <a:avLst/>
          </a:prstGeom>
        </p:spPr>
      </p:pic>
    </p:spTree>
    <p:extLst>
      <p:ext uri="{BB962C8B-B14F-4D97-AF65-F5344CB8AC3E}">
        <p14:creationId xmlns:p14="http://schemas.microsoft.com/office/powerpoint/2010/main" val="5145193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3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F052E1B-FE6A-264A-9AAF-7F91A4252C5A}"/>
              </a:ext>
            </a:extLst>
          </p:cNvPr>
          <p:cNvSpPr>
            <a:spLocks noGrp="1"/>
          </p:cNvSpPr>
          <p:nvPr>
            <p:ph type="sldNum" sz="quarter" idx="10"/>
          </p:nvPr>
        </p:nvSpPr>
        <p:spPr/>
        <p:txBody>
          <a:bodyPr/>
          <a:lstStyle/>
          <a:p>
            <a:pPr>
              <a:defRPr/>
            </a:pPr>
            <a:fld id="{D3036D68-4E86-F94A-9456-7B26DF1855FE}" type="slidenum">
              <a:rPr lang="fr-BE" smtClean="0"/>
              <a:pPr>
                <a:defRPr/>
              </a:pPr>
              <a:t>79</a:t>
            </a:fld>
            <a:endParaRPr lang="fr-BE" dirty="0"/>
          </a:p>
        </p:txBody>
      </p:sp>
      <p:sp>
        <p:nvSpPr>
          <p:cNvPr id="3" name="ZoneTexte 2">
            <a:extLst>
              <a:ext uri="{FF2B5EF4-FFF2-40B4-BE49-F238E27FC236}">
                <a16:creationId xmlns:a16="http://schemas.microsoft.com/office/drawing/2014/main" id="{504D6B73-D5DC-8641-984C-60015B94913B}"/>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fontAlgn="auto">
              <a:spcBef>
                <a:spcPts val="0"/>
              </a:spcBef>
              <a:spcAft>
                <a:spcPts val="0"/>
              </a:spcAft>
            </a:pPr>
            <a:r>
              <a:rPr lang="fr-BE" sz="2800" dirty="0">
                <a:solidFill>
                  <a:srgbClr val="3A4E6E"/>
                </a:solidFill>
                <a:latin typeface="+mj-lt"/>
                <a:sym typeface="Futura"/>
              </a:rPr>
              <a:t>UN LANGAGE QUI S’APPREND </a:t>
            </a:r>
          </a:p>
        </p:txBody>
      </p:sp>
      <p:sp>
        <p:nvSpPr>
          <p:cNvPr id="8" name="ZoneTexte 7">
            <a:extLst>
              <a:ext uri="{FF2B5EF4-FFF2-40B4-BE49-F238E27FC236}">
                <a16:creationId xmlns:a16="http://schemas.microsoft.com/office/drawing/2014/main" id="{FCD4E2B4-B2DC-B446-956B-6AF0D473388B}"/>
              </a:ext>
            </a:extLst>
          </p:cNvPr>
          <p:cNvSpPr txBox="1"/>
          <p:nvPr/>
        </p:nvSpPr>
        <p:spPr>
          <a:xfrm>
            <a:off x="5466910" y="1268673"/>
            <a:ext cx="3488051" cy="2049380"/>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8000" tIns="108000" rIns="108000" bIns="108000" numCol="1" spcCol="38100" rtlCol="0" anchor="t" anchorCtr="0">
            <a:sp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0"/>
              </a:spcAft>
            </a:pPr>
            <a:r>
              <a:rPr lang="fr-FR" sz="2000" dirty="0">
                <a:solidFill>
                  <a:schemeClr val="bg1"/>
                </a:solidFill>
                <a:latin typeface="Calibri" panose="020F0502020204030204" pitchFamily="34" charset="0"/>
                <a:cs typeface="Calibri" panose="020F0502020204030204" pitchFamily="34" charset="0"/>
                <a:sym typeface="Futura"/>
              </a:rPr>
              <a:t>L’élève découvre comment rendre sa </a:t>
            </a:r>
            <a:r>
              <a:rPr lang="fr-FR" sz="2000" b="1" dirty="0">
                <a:solidFill>
                  <a:srgbClr val="3A4E6E"/>
                </a:solidFill>
                <a:latin typeface="Calibri" panose="020F0502020204030204" pitchFamily="34" charset="0"/>
                <a:cs typeface="Calibri" panose="020F0502020204030204" pitchFamily="34" charset="0"/>
                <a:sym typeface="Futura"/>
              </a:rPr>
              <a:t>communication efficace</a:t>
            </a:r>
            <a:r>
              <a:rPr lang="fr-FR" sz="2000" dirty="0">
                <a:solidFill>
                  <a:schemeClr val="bg1"/>
                </a:solidFill>
                <a:latin typeface="Calibri" panose="020F0502020204030204" pitchFamily="34" charset="0"/>
                <a:cs typeface="Calibri" panose="020F0502020204030204" pitchFamily="34" charset="0"/>
                <a:sym typeface="Futura"/>
              </a:rPr>
              <a:t> : les mots et les  structures pour justifier, résumer, expliquer, argumenter, confronter… (métalangage)</a:t>
            </a:r>
          </a:p>
        </p:txBody>
      </p:sp>
      <p:sp>
        <p:nvSpPr>
          <p:cNvPr id="16" name="Rectangle : coins arrondis 15">
            <a:extLst>
              <a:ext uri="{FF2B5EF4-FFF2-40B4-BE49-F238E27FC236}">
                <a16:creationId xmlns:a16="http://schemas.microsoft.com/office/drawing/2014/main" id="{02251EBE-47AD-174C-8C9B-E4B7D384E928}"/>
              </a:ext>
            </a:extLst>
          </p:cNvPr>
          <p:cNvSpPr/>
          <p:nvPr/>
        </p:nvSpPr>
        <p:spPr>
          <a:xfrm>
            <a:off x="1479847" y="4432187"/>
            <a:ext cx="2787872" cy="1009848"/>
          </a:xfrm>
          <a:prstGeom prst="roundRect">
            <a:avLst>
              <a:gd name="adj" fmla="val 50000"/>
            </a:avLst>
          </a:prstGeom>
          <a:solidFill>
            <a:srgbClr val="4F605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419100" fontAlgn="auto">
              <a:spcBef>
                <a:spcPts val="0"/>
              </a:spcBef>
              <a:spcAft>
                <a:spcPts val="0"/>
              </a:spcAft>
            </a:pPr>
            <a:r>
              <a:rPr lang="fr-FR" sz="2000" dirty="0">
                <a:solidFill>
                  <a:srgbClr val="FFFFFF"/>
                </a:solidFill>
                <a:effectLst>
                  <a:outerShdw blurRad="38100" dist="12700" dir="5400000" rotWithShape="0">
                    <a:srgbClr val="000000">
                      <a:alpha val="50000"/>
                    </a:srgbClr>
                  </a:outerShdw>
                </a:effectLst>
                <a:ea typeface="Gill Sans"/>
                <a:cs typeface="Calibri" panose="020F0502020204030204" pitchFamily="34" charset="0"/>
                <a:sym typeface="Gill Sans"/>
              </a:rPr>
              <a:t>Langue =</a:t>
            </a:r>
            <a:br>
              <a:rPr lang="fr-FR" sz="2000" dirty="0">
                <a:solidFill>
                  <a:srgbClr val="FFFFFF"/>
                </a:solidFill>
                <a:effectLst>
                  <a:outerShdw blurRad="38100" dist="12700" dir="5400000" rotWithShape="0">
                    <a:srgbClr val="000000">
                      <a:alpha val="50000"/>
                    </a:srgbClr>
                  </a:outerShdw>
                </a:effectLst>
                <a:ea typeface="Gill Sans"/>
                <a:cs typeface="Calibri" panose="020F0502020204030204" pitchFamily="34" charset="0"/>
                <a:sym typeface="Gill Sans"/>
              </a:rPr>
            </a:br>
            <a:r>
              <a:rPr lang="fr-FR" sz="2000" dirty="0">
                <a:solidFill>
                  <a:srgbClr val="FFFFFF"/>
                </a:solidFill>
                <a:effectLst>
                  <a:outerShdw blurRad="38100" dist="12700" dir="5400000" rotWithShape="0">
                    <a:srgbClr val="000000">
                      <a:alpha val="50000"/>
                    </a:srgbClr>
                  </a:outerShdw>
                </a:effectLst>
                <a:ea typeface="Gill Sans"/>
                <a:cs typeface="Calibri" panose="020F0502020204030204" pitchFamily="34" charset="0"/>
                <a:sym typeface="Gill Sans"/>
              </a:rPr>
              <a:t>objet d’apprentissage </a:t>
            </a:r>
            <a:endParaRPr kumimoji="0" lang="fr-FR" sz="2000" u="none" strike="noStrike" cap="none" spc="0" normalizeH="0" baseline="0" dirty="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sp>
        <p:nvSpPr>
          <p:cNvPr id="17" name="Rectangle : coins arrondis 16">
            <a:extLst>
              <a:ext uri="{FF2B5EF4-FFF2-40B4-BE49-F238E27FC236}">
                <a16:creationId xmlns:a16="http://schemas.microsoft.com/office/drawing/2014/main" id="{6AA45F91-B009-0949-924D-3DBC4E608FB1}"/>
              </a:ext>
            </a:extLst>
          </p:cNvPr>
          <p:cNvSpPr/>
          <p:nvPr/>
        </p:nvSpPr>
        <p:spPr>
          <a:xfrm>
            <a:off x="5812907" y="4432185"/>
            <a:ext cx="2787872" cy="1009848"/>
          </a:xfrm>
          <a:prstGeom prst="roundRect">
            <a:avLst>
              <a:gd name="adj" fmla="val 50000"/>
            </a:avLst>
          </a:prstGeom>
          <a:solidFill>
            <a:srgbClr val="4F605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r>
              <a:rPr kumimoji="0" lang="fr-FR" sz="2000" u="none" strike="noStrike" cap="none" spc="0" normalizeH="0" baseline="0" dirty="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rPr>
              <a:t>Langue  =</a:t>
            </a:r>
            <a:br>
              <a:rPr kumimoji="0" lang="fr-FR" sz="2000" u="none" strike="noStrike" cap="none" spc="0" normalizeH="0" baseline="0" dirty="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rPr>
            </a:br>
            <a:r>
              <a:rPr kumimoji="0" lang="fr-FR" sz="2000" u="none" strike="noStrike" cap="none" spc="0" normalizeH="0" baseline="0" dirty="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rPr>
              <a:t>levier d’émancipation</a:t>
            </a:r>
          </a:p>
        </p:txBody>
      </p:sp>
      <p:sp>
        <p:nvSpPr>
          <p:cNvPr id="18" name="ZoneTexte 17">
            <a:extLst>
              <a:ext uri="{FF2B5EF4-FFF2-40B4-BE49-F238E27FC236}">
                <a16:creationId xmlns:a16="http://schemas.microsoft.com/office/drawing/2014/main" id="{171621FA-C1B9-8946-973B-B317AE8BABE1}"/>
              </a:ext>
            </a:extLst>
          </p:cNvPr>
          <p:cNvSpPr txBox="1"/>
          <p:nvPr/>
        </p:nvSpPr>
        <p:spPr>
          <a:xfrm>
            <a:off x="1133850" y="1268674"/>
            <a:ext cx="3488051" cy="2049379"/>
          </a:xfrm>
          <a:prstGeom prst="rect">
            <a:avLst/>
          </a:prstGeom>
          <a:solidFill>
            <a:srgbClr val="7991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8000" tIns="108000" rIns="108000" bIns="108000" numCol="1" spcCol="38100" rtlCol="0" anchor="ctr"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0"/>
              </a:spcAft>
            </a:pPr>
            <a:r>
              <a:rPr lang="fr-FR" sz="2000" dirty="0">
                <a:solidFill>
                  <a:schemeClr val="bg1"/>
                </a:solidFill>
                <a:latin typeface="Calibri" panose="020F0502020204030204" pitchFamily="34" charset="0"/>
                <a:cs typeface="Calibri" panose="020F0502020204030204" pitchFamily="34" charset="0"/>
                <a:sym typeface="Futura"/>
              </a:rPr>
              <a:t>L’enfant apprend le langage de son </a:t>
            </a:r>
            <a:r>
              <a:rPr lang="fr-FR" sz="2000" b="1" dirty="0">
                <a:solidFill>
                  <a:srgbClr val="3A4E6E"/>
                </a:solidFill>
                <a:latin typeface="Calibri" panose="020F0502020204030204" pitchFamily="34" charset="0"/>
                <a:cs typeface="Calibri" panose="020F0502020204030204" pitchFamily="34" charset="0"/>
                <a:sym typeface="Futura"/>
              </a:rPr>
              <a:t>métier d’élève</a:t>
            </a:r>
            <a:r>
              <a:rPr lang="fr-FR" sz="2000" dirty="0">
                <a:solidFill>
                  <a:schemeClr val="bg1"/>
                </a:solidFill>
                <a:latin typeface="Calibri" panose="020F0502020204030204" pitchFamily="34" charset="0"/>
                <a:cs typeface="Calibri" panose="020F0502020204030204" pitchFamily="34" charset="0"/>
                <a:sym typeface="Futura"/>
              </a:rPr>
              <a:t> : les mots et les structures pour oser s’exprimer, en être capable, oser débattre, discuter, émettre un avis…</a:t>
            </a:r>
          </a:p>
        </p:txBody>
      </p:sp>
      <p:sp>
        <p:nvSpPr>
          <p:cNvPr id="19" name="ZoneTexte 18">
            <a:extLst>
              <a:ext uri="{FF2B5EF4-FFF2-40B4-BE49-F238E27FC236}">
                <a16:creationId xmlns:a16="http://schemas.microsoft.com/office/drawing/2014/main" id="{5E62928D-63B9-5F49-ABE3-825B1200E3B7}"/>
              </a:ext>
            </a:extLst>
          </p:cNvPr>
          <p:cNvSpPr txBox="1"/>
          <p:nvPr/>
        </p:nvSpPr>
        <p:spPr>
          <a:xfrm>
            <a:off x="2668914" y="5893898"/>
            <a:ext cx="4736233" cy="5457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80000"/>
              </a:lnSpc>
              <a:spcBef>
                <a:spcPts val="0"/>
              </a:spcBef>
              <a:spcAft>
                <a:spcPts val="0"/>
              </a:spcAft>
              <a:buClrTx/>
              <a:buSzTx/>
              <a:buFontTx/>
              <a:buNone/>
              <a:tabLst/>
            </a:pPr>
            <a:r>
              <a:rPr kumimoji="0" lang="fr-FR" sz="3600" b="1" i="0" u="none" strike="noStrike" cap="none" spc="0" normalizeH="0" baseline="0" dirty="0">
                <a:ln>
                  <a:noFill/>
                </a:ln>
                <a:solidFill>
                  <a:srgbClr val="A20305"/>
                </a:solidFill>
                <a:effectLst/>
                <a:uFillTx/>
                <a:sym typeface="Futura"/>
              </a:rPr>
              <a:t>Et cela ne va pas de soi !</a:t>
            </a:r>
          </a:p>
        </p:txBody>
      </p:sp>
      <p:pic>
        <p:nvPicPr>
          <p:cNvPr id="4" name="79-00" descr="79-00">
            <a:hlinkClick r:id="" action="ppaction://media"/>
            <a:extLst>
              <a:ext uri="{FF2B5EF4-FFF2-40B4-BE49-F238E27FC236}">
                <a16:creationId xmlns:a16="http://schemas.microsoft.com/office/drawing/2014/main" id="{FCCC481D-4B4D-614A-9767-A60D49295A4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7938"/>
            <a:ext cx="812800" cy="812800"/>
          </a:xfrm>
          <a:prstGeom prst="rect">
            <a:avLst/>
          </a:prstGeom>
        </p:spPr>
      </p:pic>
    </p:spTree>
    <p:extLst>
      <p:ext uri="{BB962C8B-B14F-4D97-AF65-F5344CB8AC3E}">
        <p14:creationId xmlns:p14="http://schemas.microsoft.com/office/powerpoint/2010/main" val="12145383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4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F052E1B-FE6A-264A-9AAF-7F91A4252C5A}"/>
              </a:ext>
            </a:extLst>
          </p:cNvPr>
          <p:cNvSpPr>
            <a:spLocks noGrp="1"/>
          </p:cNvSpPr>
          <p:nvPr>
            <p:ph type="sldNum" sz="quarter" idx="10"/>
          </p:nvPr>
        </p:nvSpPr>
        <p:spPr/>
        <p:txBody>
          <a:bodyPr/>
          <a:lstStyle/>
          <a:p>
            <a:pPr>
              <a:defRPr/>
            </a:pPr>
            <a:fld id="{D3036D68-4E86-F94A-9456-7B26DF1855FE}" type="slidenum">
              <a:rPr lang="fr-BE" smtClean="0"/>
              <a:pPr>
                <a:defRPr/>
              </a:pPr>
              <a:t>80</a:t>
            </a:fld>
            <a:endParaRPr lang="fr-BE" dirty="0"/>
          </a:p>
        </p:txBody>
      </p:sp>
      <p:sp>
        <p:nvSpPr>
          <p:cNvPr id="3" name="ZoneTexte 2">
            <a:extLst>
              <a:ext uri="{FF2B5EF4-FFF2-40B4-BE49-F238E27FC236}">
                <a16:creationId xmlns:a16="http://schemas.microsoft.com/office/drawing/2014/main" id="{504D6B73-D5DC-8641-984C-60015B94913B}"/>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fontAlgn="auto">
              <a:spcBef>
                <a:spcPts val="0"/>
              </a:spcBef>
              <a:spcAft>
                <a:spcPts val="0"/>
              </a:spcAft>
            </a:pPr>
            <a:r>
              <a:rPr lang="fr-BE" sz="2800" dirty="0">
                <a:solidFill>
                  <a:srgbClr val="3A4E6E"/>
                </a:solidFill>
                <a:latin typeface="+mj-lt"/>
                <a:sym typeface="Futura"/>
              </a:rPr>
              <a:t>UN LANGAGE QUI S’APPREND </a:t>
            </a:r>
          </a:p>
        </p:txBody>
      </p:sp>
      <p:sp>
        <p:nvSpPr>
          <p:cNvPr id="8" name="ZoneTexte 7">
            <a:extLst>
              <a:ext uri="{FF2B5EF4-FFF2-40B4-BE49-F238E27FC236}">
                <a16:creationId xmlns:a16="http://schemas.microsoft.com/office/drawing/2014/main" id="{FCD4E2B4-B2DC-B446-956B-6AF0D473388B}"/>
              </a:ext>
            </a:extLst>
          </p:cNvPr>
          <p:cNvSpPr txBox="1"/>
          <p:nvPr/>
        </p:nvSpPr>
        <p:spPr>
          <a:xfrm>
            <a:off x="5466910" y="1268673"/>
            <a:ext cx="3488051" cy="2049380"/>
          </a:xfrm>
          <a:prstGeom prst="rect">
            <a:avLst/>
          </a:prstGeom>
          <a:solidFill>
            <a:srgbClr val="7991B8">
              <a:alpha val="5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8000" tIns="108000" rIns="108000" bIns="108000" numCol="1" spcCol="38100" rtlCol="0" anchor="t" anchorCtr="0">
            <a:sp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0"/>
              </a:spcAft>
            </a:pPr>
            <a:r>
              <a:rPr lang="fr-FR" sz="2000" dirty="0">
                <a:solidFill>
                  <a:schemeClr val="bg1"/>
                </a:solidFill>
                <a:latin typeface="Calibri" panose="020F0502020204030204" pitchFamily="34" charset="0"/>
                <a:cs typeface="Calibri" panose="020F0502020204030204" pitchFamily="34" charset="0"/>
                <a:sym typeface="Futura"/>
              </a:rPr>
              <a:t>L’élève découvre comment rendre sa </a:t>
            </a:r>
            <a:r>
              <a:rPr lang="fr-FR" sz="2000" b="1" dirty="0">
                <a:solidFill>
                  <a:srgbClr val="3A4E6E"/>
                </a:solidFill>
                <a:latin typeface="Calibri" panose="020F0502020204030204" pitchFamily="34" charset="0"/>
                <a:cs typeface="Calibri" panose="020F0502020204030204" pitchFamily="34" charset="0"/>
                <a:sym typeface="Futura"/>
              </a:rPr>
              <a:t>communication efficace</a:t>
            </a:r>
            <a:r>
              <a:rPr lang="fr-FR" sz="2000" dirty="0">
                <a:solidFill>
                  <a:schemeClr val="bg1"/>
                </a:solidFill>
                <a:latin typeface="Calibri" panose="020F0502020204030204" pitchFamily="34" charset="0"/>
                <a:cs typeface="Calibri" panose="020F0502020204030204" pitchFamily="34" charset="0"/>
                <a:sym typeface="Futura"/>
              </a:rPr>
              <a:t> : les mots et les  structures pour justifier, résumer, expliquer, argumenter, confronter… (métalangage)</a:t>
            </a:r>
          </a:p>
        </p:txBody>
      </p:sp>
      <p:sp>
        <p:nvSpPr>
          <p:cNvPr id="16" name="Rectangle : coins arrondis 15">
            <a:extLst>
              <a:ext uri="{FF2B5EF4-FFF2-40B4-BE49-F238E27FC236}">
                <a16:creationId xmlns:a16="http://schemas.microsoft.com/office/drawing/2014/main" id="{02251EBE-47AD-174C-8C9B-E4B7D384E928}"/>
              </a:ext>
            </a:extLst>
          </p:cNvPr>
          <p:cNvSpPr/>
          <p:nvPr/>
        </p:nvSpPr>
        <p:spPr>
          <a:xfrm>
            <a:off x="1479847" y="4432187"/>
            <a:ext cx="2787872" cy="1009848"/>
          </a:xfrm>
          <a:prstGeom prst="roundRect">
            <a:avLst>
              <a:gd name="adj" fmla="val 50000"/>
            </a:avLst>
          </a:prstGeom>
          <a:solidFill>
            <a:srgbClr val="4F6059">
              <a:alpha val="5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419100" fontAlgn="auto">
              <a:spcBef>
                <a:spcPts val="0"/>
              </a:spcBef>
              <a:spcAft>
                <a:spcPts val="0"/>
              </a:spcAft>
            </a:pPr>
            <a:r>
              <a:rPr lang="fr-FR" sz="2000" dirty="0">
                <a:solidFill>
                  <a:srgbClr val="FFFFFF"/>
                </a:solidFill>
                <a:ea typeface="Gill Sans"/>
                <a:cs typeface="Calibri" panose="020F0502020204030204" pitchFamily="34" charset="0"/>
                <a:sym typeface="Gill Sans"/>
              </a:rPr>
              <a:t>Langue =</a:t>
            </a:r>
            <a:br>
              <a:rPr lang="fr-FR" sz="2000" dirty="0">
                <a:solidFill>
                  <a:srgbClr val="FFFFFF"/>
                </a:solidFill>
                <a:ea typeface="Gill Sans"/>
                <a:cs typeface="Calibri" panose="020F0502020204030204" pitchFamily="34" charset="0"/>
                <a:sym typeface="Gill Sans"/>
              </a:rPr>
            </a:br>
            <a:r>
              <a:rPr lang="fr-FR" sz="2000" dirty="0">
                <a:solidFill>
                  <a:srgbClr val="FFFFFF"/>
                </a:solidFill>
                <a:ea typeface="Gill Sans"/>
                <a:cs typeface="Calibri" panose="020F0502020204030204" pitchFamily="34" charset="0"/>
                <a:sym typeface="Gill Sans"/>
              </a:rPr>
              <a:t>objet d’apprentissage </a:t>
            </a:r>
            <a:endParaRPr kumimoji="0" lang="fr-FR" sz="2000" u="none" strike="noStrike" cap="none" spc="0" normalizeH="0" baseline="0" dirty="0">
              <a:ln>
                <a:noFill/>
              </a:ln>
              <a:solidFill>
                <a:srgbClr val="FFFFFF"/>
              </a:solidFill>
              <a:uFillTx/>
              <a:ea typeface="Gill Sans"/>
              <a:cs typeface="Calibri" panose="020F0502020204030204" pitchFamily="34" charset="0"/>
              <a:sym typeface="Gill Sans"/>
            </a:endParaRPr>
          </a:p>
        </p:txBody>
      </p:sp>
      <p:sp>
        <p:nvSpPr>
          <p:cNvPr id="17" name="Rectangle : coins arrondis 16">
            <a:extLst>
              <a:ext uri="{FF2B5EF4-FFF2-40B4-BE49-F238E27FC236}">
                <a16:creationId xmlns:a16="http://schemas.microsoft.com/office/drawing/2014/main" id="{6AA45F91-B009-0949-924D-3DBC4E608FB1}"/>
              </a:ext>
            </a:extLst>
          </p:cNvPr>
          <p:cNvSpPr/>
          <p:nvPr/>
        </p:nvSpPr>
        <p:spPr>
          <a:xfrm>
            <a:off x="5812907" y="4432185"/>
            <a:ext cx="2787872" cy="1009848"/>
          </a:xfrm>
          <a:prstGeom prst="roundRect">
            <a:avLst>
              <a:gd name="adj" fmla="val 50000"/>
            </a:avLst>
          </a:prstGeom>
          <a:solidFill>
            <a:srgbClr val="4F6059">
              <a:alpha val="53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r>
              <a:rPr kumimoji="0" lang="fr-FR" sz="2000" u="none" strike="noStrike" cap="none" spc="0" normalizeH="0" baseline="0" dirty="0">
                <a:ln>
                  <a:noFill/>
                </a:ln>
                <a:solidFill>
                  <a:srgbClr val="FFFFFF"/>
                </a:solidFill>
                <a:uFillTx/>
                <a:ea typeface="Gill Sans"/>
                <a:cs typeface="Calibri" panose="020F0502020204030204" pitchFamily="34" charset="0"/>
                <a:sym typeface="Gill Sans"/>
              </a:rPr>
              <a:t>Langue  =</a:t>
            </a:r>
            <a:br>
              <a:rPr kumimoji="0" lang="fr-FR" sz="2000" u="none" strike="noStrike" cap="none" spc="0" normalizeH="0" baseline="0" dirty="0">
                <a:ln>
                  <a:noFill/>
                </a:ln>
                <a:solidFill>
                  <a:srgbClr val="FFFFFF"/>
                </a:solidFill>
                <a:uFillTx/>
                <a:ea typeface="Gill Sans"/>
                <a:cs typeface="Calibri" panose="020F0502020204030204" pitchFamily="34" charset="0"/>
                <a:sym typeface="Gill Sans"/>
              </a:rPr>
            </a:br>
            <a:r>
              <a:rPr kumimoji="0" lang="fr-FR" sz="2000" u="none" strike="noStrike" cap="none" spc="0" normalizeH="0" baseline="0" dirty="0">
                <a:ln>
                  <a:noFill/>
                </a:ln>
                <a:solidFill>
                  <a:srgbClr val="FFFFFF"/>
                </a:solidFill>
                <a:uFillTx/>
                <a:ea typeface="Gill Sans"/>
                <a:cs typeface="Calibri" panose="020F0502020204030204" pitchFamily="34" charset="0"/>
                <a:sym typeface="Gill Sans"/>
              </a:rPr>
              <a:t>objet d’émancipation</a:t>
            </a:r>
          </a:p>
        </p:txBody>
      </p:sp>
      <p:sp>
        <p:nvSpPr>
          <p:cNvPr id="18" name="ZoneTexte 17">
            <a:extLst>
              <a:ext uri="{FF2B5EF4-FFF2-40B4-BE49-F238E27FC236}">
                <a16:creationId xmlns:a16="http://schemas.microsoft.com/office/drawing/2014/main" id="{171621FA-C1B9-8946-973B-B317AE8BABE1}"/>
              </a:ext>
            </a:extLst>
          </p:cNvPr>
          <p:cNvSpPr txBox="1"/>
          <p:nvPr/>
        </p:nvSpPr>
        <p:spPr>
          <a:xfrm>
            <a:off x="1133850" y="1268674"/>
            <a:ext cx="3488051" cy="2049379"/>
          </a:xfrm>
          <a:prstGeom prst="rect">
            <a:avLst/>
          </a:prstGeom>
          <a:solidFill>
            <a:srgbClr val="7991B8">
              <a:alpha val="51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8000" tIns="108000" rIns="108000" bIns="108000" numCol="1" spcCol="38100" rtlCol="0" anchor="ctr" anchorCtr="0">
            <a:noAutofit/>
          </a:bodyPr>
          <a:lstStyle>
            <a:defPPr>
              <a:defRPr lang="en-US"/>
            </a:defPPr>
            <a:lvl1pPr algn="ctr" defTabSz="529928" eaLnBrk="0" hangingPunct="0">
              <a:lnSpc>
                <a:spcPts val="1542"/>
              </a:lnSpc>
              <a:defRPr sz="1633">
                <a:solidFill>
                  <a:srgbClr val="F4F3F5"/>
                </a:solidFill>
                <a:latin typeface="Avenir Next" panose="020B0503020202020204" pitchFamily="34" charset="0"/>
              </a:defRPr>
            </a:lvl1pPr>
          </a:lstStyle>
          <a:p>
            <a:pPr>
              <a:lnSpc>
                <a:spcPct val="85000"/>
              </a:lnSpc>
              <a:spcAft>
                <a:spcPts val="0"/>
              </a:spcAft>
            </a:pPr>
            <a:r>
              <a:rPr lang="fr-FR" sz="2000" dirty="0">
                <a:solidFill>
                  <a:schemeClr val="bg1"/>
                </a:solidFill>
                <a:latin typeface="Calibri" panose="020F0502020204030204" pitchFamily="34" charset="0"/>
                <a:cs typeface="Calibri" panose="020F0502020204030204" pitchFamily="34" charset="0"/>
                <a:sym typeface="Futura"/>
              </a:rPr>
              <a:t>L’enfant apprend le langage de son </a:t>
            </a:r>
            <a:r>
              <a:rPr lang="fr-FR" sz="2000" b="1" dirty="0">
                <a:solidFill>
                  <a:srgbClr val="3A4E6E"/>
                </a:solidFill>
                <a:latin typeface="Calibri" panose="020F0502020204030204" pitchFamily="34" charset="0"/>
                <a:cs typeface="Calibri" panose="020F0502020204030204" pitchFamily="34" charset="0"/>
                <a:sym typeface="Futura"/>
              </a:rPr>
              <a:t>métier d’élève</a:t>
            </a:r>
            <a:r>
              <a:rPr lang="fr-FR" sz="2000" dirty="0">
                <a:solidFill>
                  <a:schemeClr val="bg1"/>
                </a:solidFill>
                <a:latin typeface="Calibri" panose="020F0502020204030204" pitchFamily="34" charset="0"/>
                <a:cs typeface="Calibri" panose="020F0502020204030204" pitchFamily="34" charset="0"/>
                <a:sym typeface="Futura"/>
              </a:rPr>
              <a:t> : les mots et les structures pour oser s’exprimer, en être capable, oser débattre, discuter, émettre un avis…</a:t>
            </a:r>
          </a:p>
        </p:txBody>
      </p:sp>
      <p:sp>
        <p:nvSpPr>
          <p:cNvPr id="12" name="ZoneTexte 11">
            <a:extLst>
              <a:ext uri="{FF2B5EF4-FFF2-40B4-BE49-F238E27FC236}">
                <a16:creationId xmlns:a16="http://schemas.microsoft.com/office/drawing/2014/main" id="{39864A51-8CA6-5342-99AD-A2496637D8DC}"/>
              </a:ext>
            </a:extLst>
          </p:cNvPr>
          <p:cNvSpPr txBox="1"/>
          <p:nvPr/>
        </p:nvSpPr>
        <p:spPr>
          <a:xfrm>
            <a:off x="2829536" y="5991716"/>
            <a:ext cx="4414990" cy="933589"/>
          </a:xfrm>
          <a:prstGeom prst="rect">
            <a:avLst/>
          </a:prstGeom>
          <a:solidFill>
            <a:srgbClr val="C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spcBef>
                <a:spcPts val="0"/>
              </a:spcBef>
              <a:spcAft>
                <a:spcPts val="0"/>
              </a:spcAft>
              <a:buClrTx/>
              <a:buSzTx/>
              <a:buFontTx/>
              <a:buNone/>
              <a:tabLst/>
            </a:pPr>
            <a:r>
              <a:rPr lang="fr-BE" dirty="0">
                <a:solidFill>
                  <a:schemeClr val="bg1"/>
                </a:solidFill>
                <a:sym typeface="Futura"/>
              </a:rPr>
              <a:t>La langue, facteur de discrimination, </a:t>
            </a:r>
          </a:p>
          <a:p>
            <a:pPr marL="0" marR="0" indent="0" algn="ctr" defTabSz="584200" rtl="0" fontAlgn="auto" latinLnBrk="0" hangingPunct="0">
              <a:spcBef>
                <a:spcPts val="0"/>
              </a:spcBef>
              <a:spcAft>
                <a:spcPts val="0"/>
              </a:spcAft>
              <a:buClrTx/>
              <a:buSzTx/>
              <a:buFontTx/>
              <a:buNone/>
              <a:tabLst/>
            </a:pPr>
            <a:r>
              <a:rPr lang="fr-BE" dirty="0">
                <a:solidFill>
                  <a:schemeClr val="bg1"/>
                </a:solidFill>
                <a:sym typeface="Futura"/>
              </a:rPr>
              <a:t>peut et doit devenir un levier </a:t>
            </a:r>
          </a:p>
          <a:p>
            <a:pPr marL="0" marR="0" indent="0" algn="ctr" defTabSz="584200" rtl="0" fontAlgn="auto" latinLnBrk="0" hangingPunct="0">
              <a:spcBef>
                <a:spcPts val="0"/>
              </a:spcBef>
              <a:spcAft>
                <a:spcPts val="0"/>
              </a:spcAft>
              <a:buClrTx/>
              <a:buSzTx/>
              <a:buFontTx/>
              <a:buNone/>
              <a:tabLst/>
            </a:pPr>
            <a:r>
              <a:rPr lang="fr-BE" dirty="0">
                <a:solidFill>
                  <a:schemeClr val="bg1"/>
                </a:solidFill>
                <a:sym typeface="Futura"/>
              </a:rPr>
              <a:t>de réussite scolaire et d’émancipation sociale!</a:t>
            </a:r>
          </a:p>
        </p:txBody>
      </p:sp>
      <p:pic>
        <p:nvPicPr>
          <p:cNvPr id="4" name="80-00" descr="80-00">
            <a:hlinkClick r:id="" action="ppaction://media"/>
            <a:extLst>
              <a:ext uri="{FF2B5EF4-FFF2-40B4-BE49-F238E27FC236}">
                <a16:creationId xmlns:a16="http://schemas.microsoft.com/office/drawing/2014/main" id="{18551EB6-2E82-D248-8E0B-B3992078BA8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75" y="7938"/>
            <a:ext cx="812800" cy="812800"/>
          </a:xfrm>
          <a:prstGeom prst="rect">
            <a:avLst/>
          </a:prstGeom>
        </p:spPr>
      </p:pic>
    </p:spTree>
    <p:extLst>
      <p:ext uri="{BB962C8B-B14F-4D97-AF65-F5344CB8AC3E}">
        <p14:creationId xmlns:p14="http://schemas.microsoft.com/office/powerpoint/2010/main" val="3381762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7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EB8E393-1E1E-DA45-9FEF-710DBB240C19}"/>
              </a:ext>
            </a:extLst>
          </p:cNvPr>
          <p:cNvSpPr>
            <a:spLocks noGrp="1"/>
          </p:cNvSpPr>
          <p:nvPr>
            <p:ph type="sldNum" sz="quarter" idx="10"/>
          </p:nvPr>
        </p:nvSpPr>
        <p:spPr/>
        <p:txBody>
          <a:bodyPr/>
          <a:lstStyle/>
          <a:p>
            <a:pPr>
              <a:defRPr/>
            </a:pPr>
            <a:fld id="{D3036D68-4E86-F94A-9456-7B26DF1855FE}" type="slidenum">
              <a:rPr lang="fr-BE" smtClean="0"/>
              <a:pPr>
                <a:defRPr/>
              </a:pPr>
              <a:t>81</a:t>
            </a:fld>
            <a:endParaRPr lang="fr-BE" dirty="0"/>
          </a:p>
        </p:txBody>
      </p:sp>
      <p:graphicFrame>
        <p:nvGraphicFramePr>
          <p:cNvPr id="3" name="Diagramme 2">
            <a:extLst>
              <a:ext uri="{FF2B5EF4-FFF2-40B4-BE49-F238E27FC236}">
                <a16:creationId xmlns:a16="http://schemas.microsoft.com/office/drawing/2014/main" id="{EBA32885-38FA-9543-80B6-9BC72F98D09A}"/>
              </a:ext>
            </a:extLst>
          </p:cNvPr>
          <p:cNvGraphicFramePr/>
          <p:nvPr>
            <p:extLst>
              <p:ext uri="{D42A27DB-BD31-4B8C-83A1-F6EECF244321}">
                <p14:modId xmlns:p14="http://schemas.microsoft.com/office/powerpoint/2010/main" val="605041293"/>
              </p:ext>
            </p:extLst>
          </p:nvPr>
        </p:nvGraphicFramePr>
        <p:xfrm>
          <a:off x="465031" y="1146292"/>
          <a:ext cx="9144000" cy="641338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ZoneTexte 3">
            <a:extLst>
              <a:ext uri="{FF2B5EF4-FFF2-40B4-BE49-F238E27FC236}">
                <a16:creationId xmlns:a16="http://schemas.microsoft.com/office/drawing/2014/main" id="{C12F5A65-7224-2747-9711-0335A7938D33}"/>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fontAlgn="auto">
              <a:spcBef>
                <a:spcPts val="0"/>
              </a:spcBef>
              <a:spcAft>
                <a:spcPts val="0"/>
              </a:spcAft>
            </a:pPr>
            <a:r>
              <a:rPr lang="fr-BE" sz="2800" dirty="0">
                <a:solidFill>
                  <a:srgbClr val="3A4E6E"/>
                </a:solidFill>
                <a:latin typeface="+mj-lt"/>
                <a:sym typeface="Futura"/>
              </a:rPr>
              <a:t>4 AXES D’ACTION</a:t>
            </a:r>
          </a:p>
        </p:txBody>
      </p:sp>
      <p:pic>
        <p:nvPicPr>
          <p:cNvPr id="5" name="81-00" descr="81-00">
            <a:hlinkClick r:id="" action="ppaction://media"/>
            <a:extLst>
              <a:ext uri="{FF2B5EF4-FFF2-40B4-BE49-F238E27FC236}">
                <a16:creationId xmlns:a16="http://schemas.microsoft.com/office/drawing/2014/main" id="{7CE02AEB-5A66-064D-BCB9-77D5141B0EF3}"/>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3175" y="6350"/>
            <a:ext cx="812800" cy="812800"/>
          </a:xfrm>
          <a:prstGeom prst="rect">
            <a:avLst/>
          </a:prstGeom>
        </p:spPr>
      </p:pic>
      <p:pic>
        <p:nvPicPr>
          <p:cNvPr id="6" name="82-00" descr="82-00">
            <a:hlinkClick r:id="" action="ppaction://media"/>
            <a:extLst>
              <a:ext uri="{FF2B5EF4-FFF2-40B4-BE49-F238E27FC236}">
                <a16:creationId xmlns:a16="http://schemas.microsoft.com/office/drawing/2014/main" id="{512A207A-6A39-FC43-BDCA-BE0FF3F04CAD}"/>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3175" y="3175"/>
            <a:ext cx="812800" cy="812800"/>
          </a:xfrm>
          <a:prstGeom prst="rect">
            <a:avLst/>
          </a:prstGeom>
        </p:spPr>
      </p:pic>
    </p:spTree>
    <p:extLst>
      <p:ext uri="{BB962C8B-B14F-4D97-AF65-F5344CB8AC3E}">
        <p14:creationId xmlns:p14="http://schemas.microsoft.com/office/powerpoint/2010/main" val="32763621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8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audio>
              <p:cMediaNode vol="80000" showWhenStopped="0">
                <p:cTn id="8" fill="hold" display="0">
                  <p:stCondLst>
                    <p:cond delay="indefinite"/>
                  </p:stCondLst>
                  <p:endCondLst>
                    <p:cond evt="onStopAudio" delay="0">
                      <p:tgtEl>
                        <p:sldTgt/>
                      </p:tgtEl>
                    </p:cond>
                  </p:endCondLst>
                </p:cTn>
                <p:tgtEl>
                  <p:spTgt spid="6"/>
                </p:tgtEl>
              </p:cMediaNode>
            </p:audio>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EB8E393-1E1E-DA45-9FEF-710DBB240C19}"/>
              </a:ext>
            </a:extLst>
          </p:cNvPr>
          <p:cNvSpPr>
            <a:spLocks noGrp="1"/>
          </p:cNvSpPr>
          <p:nvPr>
            <p:ph type="sldNum" sz="quarter" idx="10"/>
          </p:nvPr>
        </p:nvSpPr>
        <p:spPr/>
        <p:txBody>
          <a:bodyPr/>
          <a:lstStyle/>
          <a:p>
            <a:pPr>
              <a:defRPr/>
            </a:pPr>
            <a:fld id="{D3036D68-4E86-F94A-9456-7B26DF1855FE}" type="slidenum">
              <a:rPr lang="fr-BE" smtClean="0"/>
              <a:pPr>
                <a:defRPr/>
              </a:pPr>
              <a:t>82</a:t>
            </a:fld>
            <a:endParaRPr lang="fr-BE" dirty="0"/>
          </a:p>
        </p:txBody>
      </p:sp>
      <p:graphicFrame>
        <p:nvGraphicFramePr>
          <p:cNvPr id="3" name="Diagramme 2">
            <a:extLst>
              <a:ext uri="{FF2B5EF4-FFF2-40B4-BE49-F238E27FC236}">
                <a16:creationId xmlns:a16="http://schemas.microsoft.com/office/drawing/2014/main" id="{EBA32885-38FA-9543-80B6-9BC72F98D09A}"/>
              </a:ext>
            </a:extLst>
          </p:cNvPr>
          <p:cNvGraphicFramePr/>
          <p:nvPr>
            <p:extLst>
              <p:ext uri="{D42A27DB-BD31-4B8C-83A1-F6EECF244321}">
                <p14:modId xmlns:p14="http://schemas.microsoft.com/office/powerpoint/2010/main" val="1069686306"/>
              </p:ext>
            </p:extLst>
          </p:nvPr>
        </p:nvGraphicFramePr>
        <p:xfrm>
          <a:off x="465031" y="1146292"/>
          <a:ext cx="9144000" cy="641338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ZoneTexte 3">
            <a:extLst>
              <a:ext uri="{FF2B5EF4-FFF2-40B4-BE49-F238E27FC236}">
                <a16:creationId xmlns:a16="http://schemas.microsoft.com/office/drawing/2014/main" id="{C12F5A65-7224-2747-9711-0335A7938D33}"/>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fontAlgn="auto">
              <a:spcBef>
                <a:spcPts val="0"/>
              </a:spcBef>
              <a:spcAft>
                <a:spcPts val="0"/>
              </a:spcAft>
            </a:pPr>
            <a:r>
              <a:rPr lang="fr-BE" sz="2800" dirty="0">
                <a:solidFill>
                  <a:srgbClr val="3A4E6E"/>
                </a:solidFill>
                <a:latin typeface="+mj-lt"/>
                <a:sym typeface="Futura"/>
              </a:rPr>
              <a:t>4 AXES D’ACTION</a:t>
            </a:r>
          </a:p>
        </p:txBody>
      </p:sp>
      <p:pic>
        <p:nvPicPr>
          <p:cNvPr id="5" name="82-00" descr="82-00">
            <a:hlinkClick r:id="" action="ppaction://media"/>
            <a:extLst>
              <a:ext uri="{FF2B5EF4-FFF2-40B4-BE49-F238E27FC236}">
                <a16:creationId xmlns:a16="http://schemas.microsoft.com/office/drawing/2014/main" id="{0FE4556A-C4A1-8643-A475-A53FE0BAE71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588" y="6350"/>
            <a:ext cx="812800" cy="812800"/>
          </a:xfrm>
          <a:prstGeom prst="rect">
            <a:avLst/>
          </a:prstGeom>
        </p:spPr>
      </p:pic>
    </p:spTree>
    <p:extLst>
      <p:ext uri="{BB962C8B-B14F-4D97-AF65-F5344CB8AC3E}">
        <p14:creationId xmlns:p14="http://schemas.microsoft.com/office/powerpoint/2010/main" val="24098170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211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EB8E393-1E1E-DA45-9FEF-710DBB240C19}"/>
              </a:ext>
            </a:extLst>
          </p:cNvPr>
          <p:cNvSpPr>
            <a:spLocks noGrp="1"/>
          </p:cNvSpPr>
          <p:nvPr>
            <p:ph type="sldNum" sz="quarter" idx="10"/>
          </p:nvPr>
        </p:nvSpPr>
        <p:spPr/>
        <p:txBody>
          <a:bodyPr/>
          <a:lstStyle/>
          <a:p>
            <a:pPr>
              <a:defRPr/>
            </a:pPr>
            <a:fld id="{D3036D68-4E86-F94A-9456-7B26DF1855FE}" type="slidenum">
              <a:rPr lang="fr-BE" smtClean="0"/>
              <a:pPr>
                <a:defRPr/>
              </a:pPr>
              <a:t>83</a:t>
            </a:fld>
            <a:endParaRPr lang="fr-BE" dirty="0"/>
          </a:p>
        </p:txBody>
      </p:sp>
      <p:graphicFrame>
        <p:nvGraphicFramePr>
          <p:cNvPr id="3" name="Diagramme 2">
            <a:extLst>
              <a:ext uri="{FF2B5EF4-FFF2-40B4-BE49-F238E27FC236}">
                <a16:creationId xmlns:a16="http://schemas.microsoft.com/office/drawing/2014/main" id="{EBA32885-38FA-9543-80B6-9BC72F98D09A}"/>
              </a:ext>
            </a:extLst>
          </p:cNvPr>
          <p:cNvGraphicFramePr/>
          <p:nvPr>
            <p:extLst>
              <p:ext uri="{D42A27DB-BD31-4B8C-83A1-F6EECF244321}">
                <p14:modId xmlns:p14="http://schemas.microsoft.com/office/powerpoint/2010/main" val="594632571"/>
              </p:ext>
            </p:extLst>
          </p:nvPr>
        </p:nvGraphicFramePr>
        <p:xfrm>
          <a:off x="465031" y="1146292"/>
          <a:ext cx="9144000" cy="641338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ZoneTexte 3">
            <a:extLst>
              <a:ext uri="{FF2B5EF4-FFF2-40B4-BE49-F238E27FC236}">
                <a16:creationId xmlns:a16="http://schemas.microsoft.com/office/drawing/2014/main" id="{C12F5A65-7224-2747-9711-0335A7938D33}"/>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fontAlgn="auto">
              <a:spcBef>
                <a:spcPts val="0"/>
              </a:spcBef>
              <a:spcAft>
                <a:spcPts val="0"/>
              </a:spcAft>
            </a:pPr>
            <a:r>
              <a:rPr lang="fr-BE" sz="2800" dirty="0">
                <a:solidFill>
                  <a:srgbClr val="3A4E6E"/>
                </a:solidFill>
                <a:latin typeface="+mj-lt"/>
                <a:sym typeface="Futura"/>
              </a:rPr>
              <a:t>4 AXES D’ACTION</a:t>
            </a:r>
          </a:p>
        </p:txBody>
      </p:sp>
      <p:pic>
        <p:nvPicPr>
          <p:cNvPr id="5" name="83-00" descr="83-00">
            <a:hlinkClick r:id="" action="ppaction://media"/>
            <a:extLst>
              <a:ext uri="{FF2B5EF4-FFF2-40B4-BE49-F238E27FC236}">
                <a16:creationId xmlns:a16="http://schemas.microsoft.com/office/drawing/2014/main" id="{B2DA9AEE-28CE-934A-84D8-42D2E90F837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175" y="6350"/>
            <a:ext cx="812800" cy="812800"/>
          </a:xfrm>
          <a:prstGeom prst="rect">
            <a:avLst/>
          </a:prstGeom>
        </p:spPr>
      </p:pic>
    </p:spTree>
    <p:extLst>
      <p:ext uri="{BB962C8B-B14F-4D97-AF65-F5344CB8AC3E}">
        <p14:creationId xmlns:p14="http://schemas.microsoft.com/office/powerpoint/2010/main" val="30720843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581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EB8E393-1E1E-DA45-9FEF-710DBB240C19}"/>
              </a:ext>
            </a:extLst>
          </p:cNvPr>
          <p:cNvSpPr>
            <a:spLocks noGrp="1"/>
          </p:cNvSpPr>
          <p:nvPr>
            <p:ph type="sldNum" sz="quarter" idx="10"/>
          </p:nvPr>
        </p:nvSpPr>
        <p:spPr/>
        <p:txBody>
          <a:bodyPr/>
          <a:lstStyle/>
          <a:p>
            <a:pPr>
              <a:defRPr/>
            </a:pPr>
            <a:fld id="{D3036D68-4E86-F94A-9456-7B26DF1855FE}" type="slidenum">
              <a:rPr lang="fr-BE" smtClean="0"/>
              <a:pPr>
                <a:defRPr/>
              </a:pPr>
              <a:t>84</a:t>
            </a:fld>
            <a:endParaRPr lang="fr-BE" dirty="0"/>
          </a:p>
        </p:txBody>
      </p:sp>
      <p:graphicFrame>
        <p:nvGraphicFramePr>
          <p:cNvPr id="3" name="Diagramme 2">
            <a:extLst>
              <a:ext uri="{FF2B5EF4-FFF2-40B4-BE49-F238E27FC236}">
                <a16:creationId xmlns:a16="http://schemas.microsoft.com/office/drawing/2014/main" id="{EBA32885-38FA-9543-80B6-9BC72F98D09A}"/>
              </a:ext>
            </a:extLst>
          </p:cNvPr>
          <p:cNvGraphicFramePr/>
          <p:nvPr>
            <p:extLst>
              <p:ext uri="{D42A27DB-BD31-4B8C-83A1-F6EECF244321}">
                <p14:modId xmlns:p14="http://schemas.microsoft.com/office/powerpoint/2010/main" val="2735557721"/>
              </p:ext>
            </p:extLst>
          </p:nvPr>
        </p:nvGraphicFramePr>
        <p:xfrm>
          <a:off x="465031" y="1146292"/>
          <a:ext cx="9144000" cy="641338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ZoneTexte 3">
            <a:extLst>
              <a:ext uri="{FF2B5EF4-FFF2-40B4-BE49-F238E27FC236}">
                <a16:creationId xmlns:a16="http://schemas.microsoft.com/office/drawing/2014/main" id="{C12F5A65-7224-2747-9711-0335A7938D33}"/>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fontAlgn="auto">
              <a:spcBef>
                <a:spcPts val="0"/>
              </a:spcBef>
              <a:spcAft>
                <a:spcPts val="0"/>
              </a:spcAft>
            </a:pPr>
            <a:r>
              <a:rPr lang="fr-BE" sz="2800" dirty="0">
                <a:solidFill>
                  <a:srgbClr val="3A4E6E"/>
                </a:solidFill>
                <a:latin typeface="+mj-lt"/>
                <a:sym typeface="Futura"/>
              </a:rPr>
              <a:t>4 AXES D’ACTION</a:t>
            </a:r>
          </a:p>
        </p:txBody>
      </p:sp>
      <p:pic>
        <p:nvPicPr>
          <p:cNvPr id="5" name="84-00" descr="84-00">
            <a:hlinkClick r:id="" action="ppaction://media"/>
            <a:extLst>
              <a:ext uri="{FF2B5EF4-FFF2-40B4-BE49-F238E27FC236}">
                <a16:creationId xmlns:a16="http://schemas.microsoft.com/office/drawing/2014/main" id="{FEBF39E9-672E-5349-AC72-3A19A302F81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175" y="6350"/>
            <a:ext cx="812800" cy="812800"/>
          </a:xfrm>
          <a:prstGeom prst="rect">
            <a:avLst/>
          </a:prstGeom>
        </p:spPr>
      </p:pic>
    </p:spTree>
    <p:extLst>
      <p:ext uri="{BB962C8B-B14F-4D97-AF65-F5344CB8AC3E}">
        <p14:creationId xmlns:p14="http://schemas.microsoft.com/office/powerpoint/2010/main" val="4263515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2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EB8E393-1E1E-DA45-9FEF-710DBB240C19}"/>
              </a:ext>
            </a:extLst>
          </p:cNvPr>
          <p:cNvSpPr>
            <a:spLocks noGrp="1"/>
          </p:cNvSpPr>
          <p:nvPr>
            <p:ph type="sldNum" sz="quarter" idx="10"/>
          </p:nvPr>
        </p:nvSpPr>
        <p:spPr/>
        <p:txBody>
          <a:bodyPr/>
          <a:lstStyle/>
          <a:p>
            <a:pPr>
              <a:defRPr/>
            </a:pPr>
            <a:fld id="{D3036D68-4E86-F94A-9456-7B26DF1855FE}" type="slidenum">
              <a:rPr lang="fr-BE" smtClean="0"/>
              <a:pPr>
                <a:defRPr/>
              </a:pPr>
              <a:t>85</a:t>
            </a:fld>
            <a:endParaRPr lang="fr-BE" dirty="0"/>
          </a:p>
        </p:txBody>
      </p:sp>
      <p:graphicFrame>
        <p:nvGraphicFramePr>
          <p:cNvPr id="3" name="Diagramme 2">
            <a:extLst>
              <a:ext uri="{FF2B5EF4-FFF2-40B4-BE49-F238E27FC236}">
                <a16:creationId xmlns:a16="http://schemas.microsoft.com/office/drawing/2014/main" id="{EBA32885-38FA-9543-80B6-9BC72F98D09A}"/>
              </a:ext>
            </a:extLst>
          </p:cNvPr>
          <p:cNvGraphicFramePr/>
          <p:nvPr>
            <p:extLst>
              <p:ext uri="{D42A27DB-BD31-4B8C-83A1-F6EECF244321}">
                <p14:modId xmlns:p14="http://schemas.microsoft.com/office/powerpoint/2010/main" val="4292386667"/>
              </p:ext>
            </p:extLst>
          </p:nvPr>
        </p:nvGraphicFramePr>
        <p:xfrm>
          <a:off x="465031" y="1146292"/>
          <a:ext cx="9144000" cy="641338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ZoneTexte 3">
            <a:extLst>
              <a:ext uri="{FF2B5EF4-FFF2-40B4-BE49-F238E27FC236}">
                <a16:creationId xmlns:a16="http://schemas.microsoft.com/office/drawing/2014/main" id="{C12F5A65-7224-2747-9711-0335A7938D33}"/>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fontAlgn="auto">
              <a:spcBef>
                <a:spcPts val="0"/>
              </a:spcBef>
              <a:spcAft>
                <a:spcPts val="0"/>
              </a:spcAft>
            </a:pPr>
            <a:r>
              <a:rPr lang="fr-BE" sz="2800" dirty="0">
                <a:solidFill>
                  <a:srgbClr val="3A4E6E"/>
                </a:solidFill>
                <a:latin typeface="+mj-lt"/>
                <a:sym typeface="Futura"/>
              </a:rPr>
              <a:t>4 AXES D’ACTION</a:t>
            </a:r>
          </a:p>
        </p:txBody>
      </p:sp>
      <p:pic>
        <p:nvPicPr>
          <p:cNvPr id="5" name="85-00" descr="85-00">
            <a:hlinkClick r:id="" action="ppaction://media"/>
            <a:extLst>
              <a:ext uri="{FF2B5EF4-FFF2-40B4-BE49-F238E27FC236}">
                <a16:creationId xmlns:a16="http://schemas.microsoft.com/office/drawing/2014/main" id="{AB4AE881-94E9-724D-8BE0-003003E6DF7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175" y="7938"/>
            <a:ext cx="812800" cy="812800"/>
          </a:xfrm>
          <a:prstGeom prst="rect">
            <a:avLst/>
          </a:prstGeom>
        </p:spPr>
      </p:pic>
    </p:spTree>
    <p:extLst>
      <p:ext uri="{BB962C8B-B14F-4D97-AF65-F5344CB8AC3E}">
        <p14:creationId xmlns:p14="http://schemas.microsoft.com/office/powerpoint/2010/main" val="4488303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32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CCFF751-DCA5-CC4D-B06A-1868EFEB5759}"/>
              </a:ext>
            </a:extLst>
          </p:cNvPr>
          <p:cNvSpPr>
            <a:spLocks noGrp="1"/>
          </p:cNvSpPr>
          <p:nvPr>
            <p:ph type="sldNum" sz="quarter" idx="10"/>
          </p:nvPr>
        </p:nvSpPr>
        <p:spPr/>
        <p:txBody>
          <a:bodyPr/>
          <a:lstStyle/>
          <a:p>
            <a:pPr>
              <a:defRPr/>
            </a:pPr>
            <a:fld id="{D3036D68-4E86-F94A-9456-7B26DF1855FE}" type="slidenum">
              <a:rPr lang="fr-BE" smtClean="0"/>
              <a:pPr>
                <a:defRPr/>
              </a:pPr>
              <a:t>86</a:t>
            </a:fld>
            <a:endParaRPr lang="fr-BE" dirty="0"/>
          </a:p>
        </p:txBody>
      </p:sp>
      <p:sp>
        <p:nvSpPr>
          <p:cNvPr id="3" name="ZoneTexte 2">
            <a:extLst>
              <a:ext uri="{FF2B5EF4-FFF2-40B4-BE49-F238E27FC236}">
                <a16:creationId xmlns:a16="http://schemas.microsoft.com/office/drawing/2014/main" id="{F3263822-2767-F84F-8086-C5B627CC107F}"/>
              </a:ext>
            </a:extLst>
          </p:cNvPr>
          <p:cNvSpPr txBox="1"/>
          <p:nvPr/>
        </p:nvSpPr>
        <p:spPr>
          <a:xfrm>
            <a:off x="1404091" y="1305574"/>
            <a:ext cx="7265880" cy="841256"/>
          </a:xfrm>
          <a:prstGeom prst="rect">
            <a:avLst/>
          </a:prstGeom>
          <a:solidFill>
            <a:srgbClr val="3A4E6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a:r>
              <a:rPr lang="fr-BE" altLang="fr-FR" sz="2400" dirty="0">
                <a:solidFill>
                  <a:srgbClr val="9DC1B3"/>
                </a:solidFill>
              </a:rPr>
              <a:t>Développer le rapport aux usages du parler et de l’écrit </a:t>
            </a:r>
          </a:p>
          <a:p>
            <a:pPr algn="ctr"/>
            <a:r>
              <a:rPr lang="fr-BE" altLang="fr-FR" sz="2400" dirty="0">
                <a:solidFill>
                  <a:srgbClr val="9DC1B3"/>
                </a:solidFill>
              </a:rPr>
              <a:t>Amener l’enfant de la communication à la verbalisation</a:t>
            </a:r>
          </a:p>
        </p:txBody>
      </p:sp>
      <p:sp>
        <p:nvSpPr>
          <p:cNvPr id="4" name="Rectangle 3">
            <a:extLst>
              <a:ext uri="{FF2B5EF4-FFF2-40B4-BE49-F238E27FC236}">
                <a16:creationId xmlns:a16="http://schemas.microsoft.com/office/drawing/2014/main" id="{4BD9F740-0926-534A-ABCE-2D837C226603}"/>
              </a:ext>
            </a:extLst>
          </p:cNvPr>
          <p:cNvSpPr/>
          <p:nvPr/>
        </p:nvSpPr>
        <p:spPr>
          <a:xfrm>
            <a:off x="2264924" y="3013933"/>
            <a:ext cx="5544213" cy="4031873"/>
          </a:xfrm>
          <a:prstGeom prst="rect">
            <a:avLst/>
          </a:prstGeom>
        </p:spPr>
        <p:txBody>
          <a:bodyPr wrap="square">
            <a:spAutoFit/>
          </a:bodyPr>
          <a:lstStyle/>
          <a:p>
            <a:pPr algn="ctr">
              <a:lnSpc>
                <a:spcPct val="100000"/>
              </a:lnSpc>
              <a:spcBef>
                <a:spcPct val="0"/>
              </a:spcBef>
              <a:buFontTx/>
              <a:buNone/>
            </a:pPr>
            <a:r>
              <a:rPr lang="fr-BE" altLang="fr-FR" sz="3200" dirty="0"/>
              <a:t>Sans réelle </a:t>
            </a:r>
            <a:br>
              <a:rPr lang="fr-BE" altLang="fr-FR" sz="3200" dirty="0"/>
            </a:br>
            <a:r>
              <a:rPr lang="fr-BE" altLang="fr-FR" sz="3200" dirty="0">
                <a:solidFill>
                  <a:srgbClr val="C00000"/>
                </a:solidFill>
              </a:rPr>
              <a:t>maitrise de la langue orale</a:t>
            </a:r>
            <a:r>
              <a:rPr lang="fr-BE" altLang="fr-FR" sz="3200" dirty="0"/>
              <a:t>, </a:t>
            </a:r>
            <a:br>
              <a:rPr lang="fr-BE" altLang="fr-FR" sz="3200" dirty="0"/>
            </a:br>
            <a:r>
              <a:rPr lang="fr-BE" altLang="fr-FR" sz="3200" dirty="0"/>
              <a:t>il n’y a pas d’entrée possible dans le monde de l’écrit. </a:t>
            </a:r>
            <a:br>
              <a:rPr lang="fr-BE" altLang="fr-FR" sz="3200" dirty="0"/>
            </a:br>
            <a:r>
              <a:rPr lang="fr-BE" altLang="fr-FR" sz="3200" dirty="0"/>
              <a:t>Sans réelle </a:t>
            </a:r>
            <a:br>
              <a:rPr lang="fr-BE" altLang="fr-FR" sz="3200" dirty="0"/>
            </a:br>
            <a:r>
              <a:rPr lang="fr-BE" altLang="fr-FR" sz="3200" dirty="0">
                <a:solidFill>
                  <a:srgbClr val="C00000"/>
                </a:solidFill>
              </a:rPr>
              <a:t>maitrise de la langue orale</a:t>
            </a:r>
            <a:r>
              <a:rPr lang="fr-BE" altLang="fr-FR" sz="3200" dirty="0"/>
              <a:t>,</a:t>
            </a:r>
            <a:br>
              <a:rPr lang="fr-BE" altLang="fr-FR" sz="3200" dirty="0"/>
            </a:br>
            <a:r>
              <a:rPr lang="fr-BE" altLang="fr-FR" sz="3200" dirty="0"/>
              <a:t> il n’y a pas de chances réelles d’intégration sociale. </a:t>
            </a:r>
          </a:p>
        </p:txBody>
      </p:sp>
      <p:sp>
        <p:nvSpPr>
          <p:cNvPr id="5" name="ZoneTexte 4">
            <a:extLst>
              <a:ext uri="{FF2B5EF4-FFF2-40B4-BE49-F238E27FC236}">
                <a16:creationId xmlns:a16="http://schemas.microsoft.com/office/drawing/2014/main" id="{F131BFC0-3C5D-4247-AF33-C118F759908A}"/>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fontAlgn="auto">
              <a:spcBef>
                <a:spcPts val="0"/>
              </a:spcBef>
              <a:spcAft>
                <a:spcPts val="0"/>
              </a:spcAft>
            </a:pPr>
            <a:r>
              <a:rPr lang="fr-BE" sz="2800" dirty="0">
                <a:solidFill>
                  <a:srgbClr val="3A4E6E"/>
                </a:solidFill>
                <a:latin typeface="+mj-lt"/>
                <a:sym typeface="Futura"/>
              </a:rPr>
              <a:t>UN LEVIER D’ÉMANCIPATION</a:t>
            </a:r>
          </a:p>
        </p:txBody>
      </p:sp>
      <p:sp>
        <p:nvSpPr>
          <p:cNvPr id="7" name="Flèche : bas 5">
            <a:extLst>
              <a:ext uri="{FF2B5EF4-FFF2-40B4-BE49-F238E27FC236}">
                <a16:creationId xmlns:a16="http://schemas.microsoft.com/office/drawing/2014/main" id="{5A625854-36F1-C94A-BD07-E88BE1FCB53B}"/>
              </a:ext>
            </a:extLst>
          </p:cNvPr>
          <p:cNvSpPr/>
          <p:nvPr/>
        </p:nvSpPr>
        <p:spPr>
          <a:xfrm>
            <a:off x="4149060" y="2146830"/>
            <a:ext cx="1775942" cy="662464"/>
          </a:xfrm>
          <a:prstGeom prst="downArrow">
            <a:avLst/>
          </a:prstGeom>
          <a:solidFill>
            <a:srgbClr val="3A4E6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19100" rtl="0" fontAlgn="auto" latinLnBrk="0" hangingPunct="0">
              <a:lnSpc>
                <a:spcPct val="100000"/>
              </a:lnSpc>
              <a:spcBef>
                <a:spcPts val="0"/>
              </a:spcBef>
              <a:spcAft>
                <a:spcPts val="0"/>
              </a:spcAft>
              <a:buClrTx/>
              <a:buSzTx/>
              <a:buFontTx/>
              <a:buNone/>
              <a:tabLst/>
            </a:pPr>
            <a:endParaRPr kumimoji="0" lang="fr-BE" sz="2800" b="0" i="0" u="none" strike="noStrike" cap="none" spc="0" normalizeH="0" baseline="0">
              <a:ln>
                <a:noFill/>
              </a:ln>
              <a:solidFill>
                <a:srgbClr val="FFFFFF"/>
              </a:solidFill>
              <a:effectLst>
                <a:outerShdw blurRad="38100" dist="12700" dir="5400000" rotWithShape="0">
                  <a:srgbClr val="000000">
                    <a:alpha val="50000"/>
                  </a:srgbClr>
                </a:outerShdw>
              </a:effectLst>
              <a:uFillTx/>
              <a:ea typeface="Gill Sans"/>
              <a:cs typeface="Calibri" panose="020F0502020204030204" pitchFamily="34" charset="0"/>
              <a:sym typeface="Gill Sans"/>
            </a:endParaRPr>
          </a:p>
        </p:txBody>
      </p:sp>
      <p:pic>
        <p:nvPicPr>
          <p:cNvPr id="6" name="86-00" descr="86-00">
            <a:hlinkClick r:id="" action="ppaction://media"/>
            <a:extLst>
              <a:ext uri="{FF2B5EF4-FFF2-40B4-BE49-F238E27FC236}">
                <a16:creationId xmlns:a16="http://schemas.microsoft.com/office/drawing/2014/main" id="{C2DEB12A-96C6-904A-B50E-7CFE753B1FF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4763"/>
            <a:ext cx="812800" cy="812800"/>
          </a:xfrm>
          <a:prstGeom prst="rect">
            <a:avLst/>
          </a:prstGeom>
        </p:spPr>
      </p:pic>
    </p:spTree>
    <p:extLst>
      <p:ext uri="{BB962C8B-B14F-4D97-AF65-F5344CB8AC3E}">
        <p14:creationId xmlns:p14="http://schemas.microsoft.com/office/powerpoint/2010/main" val="1028681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7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00B95C0-ACE9-7143-B2B5-B1EE8B68F27E}"/>
              </a:ext>
            </a:extLst>
          </p:cNvPr>
          <p:cNvSpPr>
            <a:spLocks noGrp="1"/>
          </p:cNvSpPr>
          <p:nvPr>
            <p:ph type="sldNum" sz="quarter" idx="10"/>
          </p:nvPr>
        </p:nvSpPr>
        <p:spPr/>
        <p:txBody>
          <a:bodyPr/>
          <a:lstStyle/>
          <a:p>
            <a:pPr>
              <a:defRPr/>
            </a:pPr>
            <a:fld id="{D3036D68-4E86-F94A-9456-7B26DF1855FE}" type="slidenum">
              <a:rPr lang="fr-BE" smtClean="0"/>
              <a:pPr>
                <a:defRPr/>
              </a:pPr>
              <a:t>87</a:t>
            </a:fld>
            <a:endParaRPr lang="fr-BE" dirty="0"/>
          </a:p>
        </p:txBody>
      </p:sp>
      <p:sp>
        <p:nvSpPr>
          <p:cNvPr id="3" name="Rectangle 2">
            <a:extLst>
              <a:ext uri="{FF2B5EF4-FFF2-40B4-BE49-F238E27FC236}">
                <a16:creationId xmlns:a16="http://schemas.microsoft.com/office/drawing/2014/main" id="{3E978940-04BF-2844-B010-27911E114155}"/>
              </a:ext>
            </a:extLst>
          </p:cNvPr>
          <p:cNvSpPr/>
          <p:nvPr/>
        </p:nvSpPr>
        <p:spPr>
          <a:xfrm>
            <a:off x="2944995" y="4183321"/>
            <a:ext cx="4572000" cy="2492990"/>
          </a:xfrm>
          <a:prstGeom prst="rect">
            <a:avLst/>
          </a:prstGeom>
        </p:spPr>
        <p:txBody>
          <a:bodyPr>
            <a:spAutoFit/>
          </a:bodyPr>
          <a:lstStyle/>
          <a:p>
            <a:pPr algn="ctr">
              <a:buFont typeface="Arial" panose="020B0604020202020204" pitchFamily="34" charset="0"/>
              <a:buNone/>
            </a:pPr>
            <a:r>
              <a:rPr lang="fr-FR" altLang="fr-FR" sz="2400" b="1" dirty="0"/>
              <a:t>Tous les enseignants </a:t>
            </a:r>
            <a:r>
              <a:rPr lang="fr-FR" altLang="fr-FR" sz="2400" dirty="0"/>
              <a:t>doivent être des enseignants de langue, au sens où ils connaissent </a:t>
            </a:r>
            <a:r>
              <a:rPr lang="fr-FR" altLang="fr-FR" sz="2400" b="1" dirty="0"/>
              <a:t>les exigences langagières de leur(s) matière(s)</a:t>
            </a:r>
            <a:r>
              <a:rPr lang="fr-FR" altLang="fr-FR" sz="2400" dirty="0"/>
              <a:t> et les stratégies appropriées de soutien linguistique. </a:t>
            </a:r>
          </a:p>
          <a:p>
            <a:pPr algn="ctr">
              <a:buFont typeface="Arial" panose="020B0604020202020204" pitchFamily="34" charset="0"/>
              <a:buNone/>
            </a:pPr>
            <a:r>
              <a:rPr lang="fr-FR" altLang="fr-FR" sz="1200" i="1" dirty="0"/>
              <a:t>Conseil de l’Europe 2010</a:t>
            </a:r>
            <a:endParaRPr lang="fr-BE" sz="1200" dirty="0"/>
          </a:p>
        </p:txBody>
      </p:sp>
      <p:sp>
        <p:nvSpPr>
          <p:cNvPr id="4" name="ZoneTexte 3">
            <a:extLst>
              <a:ext uri="{FF2B5EF4-FFF2-40B4-BE49-F238E27FC236}">
                <a16:creationId xmlns:a16="http://schemas.microsoft.com/office/drawing/2014/main" id="{F69BEC9A-EFFC-E142-80D8-8AB45C8DBE92}"/>
              </a:ext>
            </a:extLst>
          </p:cNvPr>
          <p:cNvSpPr txBox="1"/>
          <p:nvPr/>
        </p:nvSpPr>
        <p:spPr>
          <a:xfrm>
            <a:off x="309689" y="236687"/>
            <a:ext cx="9461246"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fontAlgn="auto">
              <a:spcBef>
                <a:spcPts val="0"/>
              </a:spcBef>
              <a:spcAft>
                <a:spcPts val="0"/>
              </a:spcAft>
            </a:pPr>
            <a:r>
              <a:rPr lang="fr-BE" sz="2800" dirty="0">
                <a:solidFill>
                  <a:srgbClr val="3A4E6E"/>
                </a:solidFill>
                <a:latin typeface="+mj-lt"/>
                <a:sym typeface="Futura"/>
              </a:rPr>
              <a:t>TOUS CONCERNÉS</a:t>
            </a:r>
          </a:p>
        </p:txBody>
      </p:sp>
      <p:pic>
        <p:nvPicPr>
          <p:cNvPr id="5" name="Image 4">
            <a:extLst>
              <a:ext uri="{FF2B5EF4-FFF2-40B4-BE49-F238E27FC236}">
                <a16:creationId xmlns:a16="http://schemas.microsoft.com/office/drawing/2014/main" id="{1C4DE4B8-CC1F-FC4A-9757-03AF3CD93F9D}"/>
              </a:ext>
            </a:extLst>
          </p:cNvPr>
          <p:cNvPicPr>
            <a:picLocks noChangeAspect="1"/>
          </p:cNvPicPr>
          <p:nvPr/>
        </p:nvPicPr>
        <p:blipFill>
          <a:blip r:embed="rId4"/>
          <a:stretch>
            <a:fillRect/>
          </a:stretch>
        </p:blipFill>
        <p:spPr>
          <a:xfrm>
            <a:off x="6388911" y="1622028"/>
            <a:ext cx="1870386" cy="1560112"/>
          </a:xfrm>
          <a:prstGeom prst="rect">
            <a:avLst/>
          </a:prstGeom>
          <a:ln w="76200">
            <a:solidFill>
              <a:schemeClr val="lt1">
                <a:hueOff val="0"/>
                <a:satOff val="0"/>
                <a:lumOff val="0"/>
              </a:schemeClr>
            </a:solidFill>
          </a:ln>
          <a:effectLst>
            <a:outerShdw blurRad="50800" dist="38100" dir="2700000" algn="tl" rotWithShape="0">
              <a:prstClr val="black">
                <a:alpha val="40000"/>
              </a:prstClr>
            </a:outerShdw>
          </a:effectLst>
        </p:spPr>
      </p:pic>
      <p:pic>
        <p:nvPicPr>
          <p:cNvPr id="6" name="Image 5">
            <a:extLst>
              <a:ext uri="{FF2B5EF4-FFF2-40B4-BE49-F238E27FC236}">
                <a16:creationId xmlns:a16="http://schemas.microsoft.com/office/drawing/2014/main" id="{05998DC2-4737-E341-829F-E1F237EA205E}"/>
              </a:ext>
            </a:extLst>
          </p:cNvPr>
          <p:cNvPicPr>
            <a:picLocks noChangeAspect="1"/>
          </p:cNvPicPr>
          <p:nvPr/>
        </p:nvPicPr>
        <p:blipFill>
          <a:blip r:embed="rId5"/>
          <a:stretch>
            <a:fillRect/>
          </a:stretch>
        </p:blipFill>
        <p:spPr>
          <a:xfrm>
            <a:off x="4105119" y="1622027"/>
            <a:ext cx="2056909" cy="1560113"/>
          </a:xfrm>
          <a:prstGeom prst="rect">
            <a:avLst/>
          </a:prstGeom>
          <a:ln w="76200">
            <a:solidFill>
              <a:schemeClr val="lt1">
                <a:hueOff val="0"/>
                <a:satOff val="0"/>
                <a:lumOff val="0"/>
              </a:schemeClr>
            </a:solidFill>
          </a:ln>
          <a:effectLst>
            <a:outerShdw blurRad="50800" dist="38100" dir="2700000" algn="tl" rotWithShape="0">
              <a:prstClr val="black">
                <a:alpha val="40000"/>
              </a:prstClr>
            </a:outerShdw>
          </a:effectLst>
        </p:spPr>
      </p:pic>
      <p:pic>
        <p:nvPicPr>
          <p:cNvPr id="7" name="Image 6">
            <a:extLst>
              <a:ext uri="{FF2B5EF4-FFF2-40B4-BE49-F238E27FC236}">
                <a16:creationId xmlns:a16="http://schemas.microsoft.com/office/drawing/2014/main" id="{A1E54443-1FBE-C245-8B3C-73600BEFDFAB}"/>
              </a:ext>
            </a:extLst>
          </p:cNvPr>
          <p:cNvPicPr>
            <a:picLocks noChangeAspect="1"/>
          </p:cNvPicPr>
          <p:nvPr/>
        </p:nvPicPr>
        <p:blipFill>
          <a:blip r:embed="rId6"/>
          <a:stretch>
            <a:fillRect/>
          </a:stretch>
        </p:blipFill>
        <p:spPr>
          <a:xfrm>
            <a:off x="1821328" y="1622027"/>
            <a:ext cx="2056909" cy="1560113"/>
          </a:xfrm>
          <a:prstGeom prst="rect">
            <a:avLst/>
          </a:prstGeom>
          <a:ln w="76200">
            <a:solidFill>
              <a:schemeClr val="lt1">
                <a:hueOff val="0"/>
                <a:satOff val="0"/>
                <a:lumOff val="0"/>
              </a:schemeClr>
            </a:solidFill>
          </a:ln>
          <a:effectLst>
            <a:outerShdw blurRad="50800" dist="38100" dir="2700000" algn="tl" rotWithShape="0">
              <a:prstClr val="black">
                <a:alpha val="40000"/>
              </a:prstClr>
            </a:outerShdw>
          </a:effectLst>
        </p:spPr>
      </p:pic>
      <p:pic>
        <p:nvPicPr>
          <p:cNvPr id="8" name="Image 7">
            <a:extLst>
              <a:ext uri="{FF2B5EF4-FFF2-40B4-BE49-F238E27FC236}">
                <a16:creationId xmlns:a16="http://schemas.microsoft.com/office/drawing/2014/main" id="{CDF4FE66-F7D3-094C-B926-094A3081189B}"/>
              </a:ext>
            </a:extLst>
          </p:cNvPr>
          <p:cNvPicPr>
            <a:picLocks noChangeAspect="1"/>
          </p:cNvPicPr>
          <p:nvPr/>
        </p:nvPicPr>
        <p:blipFill>
          <a:blip r:embed="rId7"/>
          <a:stretch>
            <a:fillRect/>
          </a:stretch>
        </p:blipFill>
        <p:spPr>
          <a:xfrm>
            <a:off x="0" y="2777"/>
            <a:ext cx="10080625" cy="7554121"/>
          </a:xfrm>
          <a:prstGeom prst="rect">
            <a:avLst/>
          </a:prstGeom>
        </p:spPr>
      </p:pic>
      <p:pic>
        <p:nvPicPr>
          <p:cNvPr id="9" name="87-00" descr="87-00">
            <a:hlinkClick r:id="" action="ppaction://media"/>
            <a:extLst>
              <a:ext uri="{FF2B5EF4-FFF2-40B4-BE49-F238E27FC236}">
                <a16:creationId xmlns:a16="http://schemas.microsoft.com/office/drawing/2014/main" id="{D9C79FEC-B732-7E4D-BBEF-20489CCEF45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175" y="6350"/>
            <a:ext cx="812800" cy="812800"/>
          </a:xfrm>
          <a:prstGeom prst="rect">
            <a:avLst/>
          </a:prstGeom>
        </p:spPr>
      </p:pic>
    </p:spTree>
    <p:extLst>
      <p:ext uri="{BB962C8B-B14F-4D97-AF65-F5344CB8AC3E}">
        <p14:creationId xmlns:p14="http://schemas.microsoft.com/office/powerpoint/2010/main" val="12389072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48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D192504-AE75-DE45-B226-6E94F59BBB25}"/>
              </a:ext>
            </a:extLst>
          </p:cNvPr>
          <p:cNvSpPr>
            <a:spLocks noGrp="1"/>
          </p:cNvSpPr>
          <p:nvPr>
            <p:ph type="sldNum" sz="quarter" idx="10"/>
          </p:nvPr>
        </p:nvSpPr>
        <p:spPr/>
        <p:txBody>
          <a:bodyPr/>
          <a:lstStyle/>
          <a:p>
            <a:pPr>
              <a:defRPr/>
            </a:pPr>
            <a:fld id="{D3036D68-4E86-F94A-9456-7B26DF1855FE}" type="slidenum">
              <a:rPr lang="fr-BE" smtClean="0"/>
              <a:pPr>
                <a:defRPr/>
              </a:pPr>
              <a:t>88</a:t>
            </a:fld>
            <a:endParaRPr lang="fr-BE" dirty="0"/>
          </a:p>
        </p:txBody>
      </p:sp>
      <p:sp>
        <p:nvSpPr>
          <p:cNvPr id="3" name="ZoneTexte 2">
            <a:extLst>
              <a:ext uri="{FF2B5EF4-FFF2-40B4-BE49-F238E27FC236}">
                <a16:creationId xmlns:a16="http://schemas.microsoft.com/office/drawing/2014/main" id="{5402DA6A-EBCC-8C4A-A465-E62E05355A9C}"/>
              </a:ext>
            </a:extLst>
          </p:cNvPr>
          <p:cNvSpPr txBox="1"/>
          <p:nvPr/>
        </p:nvSpPr>
        <p:spPr>
          <a:xfrm>
            <a:off x="3505404" y="3779837"/>
            <a:ext cx="3063253" cy="2032018"/>
          </a:xfrm>
          <a:prstGeom prst="rect">
            <a:avLst/>
          </a:prstGeom>
          <a:solidFill>
            <a:srgbClr val="CB767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108000" rIns="50800" bIns="50800" numCol="1" spcCol="38100" rtlCol="0" anchor="t" anchorCtr="0">
            <a:noAutofit/>
          </a:bodyPr>
          <a:lstStyle/>
          <a:p>
            <a:pPr algn="ctr" defTabSz="584200" hangingPunct="0">
              <a:lnSpc>
                <a:spcPct val="80000"/>
              </a:lnSpc>
            </a:pPr>
            <a:r>
              <a:rPr lang="fr-FR" dirty="0">
                <a:solidFill>
                  <a:schemeClr val="bg1"/>
                </a:solidFill>
                <a:sym typeface="Futura"/>
              </a:rPr>
              <a:t>Êtes-vous prêt à entrer </a:t>
            </a:r>
            <a:br>
              <a:rPr lang="fr-FR" dirty="0">
                <a:solidFill>
                  <a:schemeClr val="bg1"/>
                </a:solidFill>
                <a:sym typeface="Futura"/>
              </a:rPr>
            </a:br>
            <a:r>
              <a:rPr lang="fr-FR" dirty="0">
                <a:solidFill>
                  <a:schemeClr val="bg1"/>
                </a:solidFill>
                <a:sym typeface="Futura"/>
              </a:rPr>
              <a:t>dans cette démarche ?</a:t>
            </a:r>
            <a:br>
              <a:rPr lang="fr-FR" dirty="0">
                <a:solidFill>
                  <a:schemeClr val="bg1"/>
                </a:solidFill>
                <a:sym typeface="Futura"/>
              </a:rPr>
            </a:br>
            <a:r>
              <a:rPr lang="fr-FR" dirty="0">
                <a:solidFill>
                  <a:schemeClr val="bg1"/>
                </a:solidFill>
                <a:sym typeface="Futura"/>
              </a:rPr>
              <a:t>qu’en pensez-vous ?</a:t>
            </a:r>
          </a:p>
        </p:txBody>
      </p:sp>
      <p:pic>
        <p:nvPicPr>
          <p:cNvPr id="4" name="Graphique 3" descr="Micro de radio">
            <a:extLst>
              <a:ext uri="{FF2B5EF4-FFF2-40B4-BE49-F238E27FC236}">
                <a16:creationId xmlns:a16="http://schemas.microsoft.com/office/drawing/2014/main" id="{FA77F685-9814-1947-9C13-9AFE7C54D81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79830" y="4795846"/>
            <a:ext cx="914400" cy="914400"/>
          </a:xfrm>
          <a:prstGeom prst="rect">
            <a:avLst/>
          </a:prstGeom>
        </p:spPr>
      </p:pic>
      <p:pic>
        <p:nvPicPr>
          <p:cNvPr id="5" name="Image 4">
            <a:extLst>
              <a:ext uri="{FF2B5EF4-FFF2-40B4-BE49-F238E27FC236}">
                <a16:creationId xmlns:a16="http://schemas.microsoft.com/office/drawing/2014/main" id="{77E8C9E9-EC81-884D-B263-20479BF87397}"/>
              </a:ext>
            </a:extLst>
          </p:cNvPr>
          <p:cNvPicPr>
            <a:picLocks noChangeAspect="1"/>
          </p:cNvPicPr>
          <p:nvPr/>
        </p:nvPicPr>
        <p:blipFill>
          <a:blip r:embed="rId4"/>
          <a:stretch>
            <a:fillRect/>
          </a:stretch>
        </p:blipFill>
        <p:spPr>
          <a:xfrm>
            <a:off x="2799605" y="821195"/>
            <a:ext cx="4474852" cy="2792210"/>
          </a:xfrm>
          <a:prstGeom prst="rect">
            <a:avLst/>
          </a:prstGeom>
          <a:effectLst>
            <a:outerShdw blurRad="304800" dist="88900" dir="2700000" algn="tl" rotWithShape="0">
              <a:prstClr val="black">
                <a:alpha val="40000"/>
              </a:prstClr>
            </a:outerShdw>
          </a:effectLst>
        </p:spPr>
      </p:pic>
    </p:spTree>
    <p:extLst>
      <p:ext uri="{BB962C8B-B14F-4D97-AF65-F5344CB8AC3E}">
        <p14:creationId xmlns:p14="http://schemas.microsoft.com/office/powerpoint/2010/main" val="1232565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20capsules">
  <a:themeElements>
    <a:clrScheme name="White">
      <a:dk1>
        <a:srgbClr val="3A4E6E"/>
      </a:dk1>
      <a:lt1>
        <a:srgbClr val="F4F3F5"/>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4191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r" defTabSz="584200" rtl="0" fontAlgn="auto" latinLnBrk="0" hangingPunct="0">
          <a:lnSpc>
            <a:spcPts val="1700"/>
          </a:lnSpc>
          <a:spcBef>
            <a:spcPts val="0"/>
          </a:spcBef>
          <a:spcAft>
            <a:spcPts val="0"/>
          </a:spcAft>
          <a:buClrTx/>
          <a:buSzTx/>
          <a:buFontTx/>
          <a:buNone/>
          <a:tabLst/>
          <a:defRPr kumimoji="0" sz="1400" b="0" i="0" u="none" strike="noStrike" cap="none" spc="0" normalizeH="0" baseline="0">
            <a:ln>
              <a:noFill/>
            </a:ln>
            <a:solidFill>
              <a:srgbClr val="3A4E6E"/>
            </a:solidFill>
            <a:effectLst/>
            <a:uFillTx/>
            <a:latin typeface="+mn-lt"/>
            <a:ea typeface="+mn-ea"/>
            <a:cs typeface="+mn-cs"/>
            <a:sym typeface="Futur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20capsules" id="{E293C8A7-2F84-8D46-983E-7B82D62BF062}" vid="{D3844335-38E5-1644-BDEC-B452A5B24A3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20capsules</Template>
  <TotalTime>3151</TotalTime>
  <Words>7272</Words>
  <Application>Microsoft Macintosh PowerPoint</Application>
  <PresentationFormat>Personnalisé</PresentationFormat>
  <Paragraphs>910</Paragraphs>
  <Slides>88</Slides>
  <Notes>50</Notes>
  <HiddenSlides>0</HiddenSlides>
  <MMClips>79</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88</vt:i4>
      </vt:variant>
    </vt:vector>
  </HeadingPairs>
  <TitlesOfParts>
    <vt:vector size="94" baseType="lpstr">
      <vt:lpstr>Arial</vt:lpstr>
      <vt:lpstr>Avenir Next</vt:lpstr>
      <vt:lpstr>Calibri</vt:lpstr>
      <vt:lpstr>Gill Sans</vt:lpstr>
      <vt:lpstr>Gill Sans MT</vt:lpstr>
      <vt:lpstr>20capsules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Jacques</dc:creator>
  <cp:lastModifiedBy>Alain</cp:lastModifiedBy>
  <cp:revision>228</cp:revision>
  <dcterms:created xsi:type="dcterms:W3CDTF">2018-10-01T09:37:33Z</dcterms:created>
  <dcterms:modified xsi:type="dcterms:W3CDTF">2020-09-02T07:35:12Z</dcterms:modified>
</cp:coreProperties>
</file>